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1pPr>
    <a:lvl2pPr marL="0" marR="0" indent="4572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2pPr>
    <a:lvl3pPr marL="0" marR="0" indent="9144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3pPr>
    <a:lvl4pPr marL="0" marR="0" indent="13716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4pPr>
    <a:lvl5pPr marL="0" marR="0" indent="18288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5pPr>
    <a:lvl6pPr marL="0" marR="0" indent="22860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6pPr>
    <a:lvl7pPr marL="0" marR="0" indent="27432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7pPr>
    <a:lvl8pPr marL="0" marR="0" indent="32004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8pPr>
    <a:lvl9pPr marL="0" marR="0" indent="36576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67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4C3C2611-4C71-4FC5-86AE-919BDF0F9419}" styleName="">
    <a:wholeTbl>
      <a:tcTxStyle>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Style>
        <a:tcBdr/>
        <a:fill>
          <a:solidFill>
            <a:srgbClr val="FFFFFF"/>
          </a:solidFill>
        </a:fill>
      </a:tcStyle>
    </a:band2H>
    <a:firstCol>
      <a:tcTxStyle>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84" y="2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 name="Shape 107"/>
          <p:cNvSpPr>
            <a:spLocks noGrp="1" noRot="1" noChangeAspect="1"/>
          </p:cNvSpPr>
          <p:nvPr>
            <p:ph type="sldImg"/>
          </p:nvPr>
        </p:nvSpPr>
        <p:spPr>
          <a:xfrm>
            <a:off x="381533" y="685800"/>
            <a:ext cx="6094934" cy="3429000"/>
          </a:xfrm>
          <a:prstGeom prst="rect">
            <a:avLst/>
          </a:prstGeom>
        </p:spPr>
        <p:txBody>
          <a:bodyPr/>
          <a:lstStyle/>
          <a:p/>
        </p:txBody>
      </p:sp>
      <p:sp>
        <p:nvSpPr>
          <p:cNvPr id="108" name="Shape 108"/>
          <p:cNvSpPr>
            <a:spLocks noGrp="1"/>
          </p:cNvSpPr>
          <p:nvPr>
            <p:ph type="body" sz="quarter" idx="1"/>
          </p:nvPr>
        </p:nvSpPr>
        <p:spPr>
          <a:xfrm>
            <a:off x="914400" y="4343400"/>
            <a:ext cx="5029200" cy="4114800"/>
          </a:xfrm>
          <a:prstGeom prst="rect">
            <a:avLst/>
          </a:prstGeom>
        </p:spPr>
        <p:txBody>
          <a:bodyPr/>
          <a:lstStyle/>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panose="020F0502020204030204"/>
      </a:defRPr>
    </a:lvl1pPr>
    <a:lvl2pPr indent="228600" latinLnBrk="0">
      <a:defRPr sz="1200">
        <a:latin typeface="+mj-lt"/>
        <a:ea typeface="+mj-ea"/>
        <a:cs typeface="+mj-cs"/>
        <a:sym typeface="Calibri" panose="020F0502020204030204"/>
      </a:defRPr>
    </a:lvl2pPr>
    <a:lvl3pPr indent="457200" latinLnBrk="0">
      <a:defRPr sz="1200">
        <a:latin typeface="+mj-lt"/>
        <a:ea typeface="+mj-ea"/>
        <a:cs typeface="+mj-cs"/>
        <a:sym typeface="Calibri" panose="020F0502020204030204"/>
      </a:defRPr>
    </a:lvl3pPr>
    <a:lvl4pPr indent="685800" latinLnBrk="0">
      <a:defRPr sz="1200">
        <a:latin typeface="+mj-lt"/>
        <a:ea typeface="+mj-ea"/>
        <a:cs typeface="+mj-cs"/>
        <a:sym typeface="Calibri" panose="020F0502020204030204"/>
      </a:defRPr>
    </a:lvl4pPr>
    <a:lvl5pPr indent="914400" latinLnBrk="0">
      <a:defRPr sz="1200">
        <a:latin typeface="+mj-lt"/>
        <a:ea typeface="+mj-ea"/>
        <a:cs typeface="+mj-cs"/>
        <a:sym typeface="Calibri" panose="020F0502020204030204"/>
      </a:defRPr>
    </a:lvl5pPr>
    <a:lvl6pPr indent="1143000" latinLnBrk="0">
      <a:defRPr sz="1200">
        <a:latin typeface="+mj-lt"/>
        <a:ea typeface="+mj-ea"/>
        <a:cs typeface="+mj-cs"/>
        <a:sym typeface="Calibri" panose="020F0502020204030204"/>
      </a:defRPr>
    </a:lvl6pPr>
    <a:lvl7pPr indent="1371600" latinLnBrk="0">
      <a:defRPr sz="1200">
        <a:latin typeface="+mj-lt"/>
        <a:ea typeface="+mj-ea"/>
        <a:cs typeface="+mj-cs"/>
        <a:sym typeface="Calibri" panose="020F0502020204030204"/>
      </a:defRPr>
    </a:lvl7pPr>
    <a:lvl8pPr indent="1600200" latinLnBrk="0">
      <a:defRPr sz="1200">
        <a:latin typeface="+mj-lt"/>
        <a:ea typeface="+mj-ea"/>
        <a:cs typeface="+mj-cs"/>
        <a:sym typeface="Calibri" panose="020F0502020204030204"/>
      </a:defRPr>
    </a:lvl8pPr>
    <a:lvl9pPr indent="1828800" latinLnBrk="0">
      <a:defRPr sz="1200">
        <a:latin typeface="+mj-lt"/>
        <a:ea typeface="+mj-ea"/>
        <a:cs typeface="+mj-cs"/>
        <a:sym typeface="Calibri" panose="020F050202020403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11" name="单击此处编辑标题"/>
          <p:cNvSpPr txBox="1">
            <a:spLocks noGrp="1"/>
          </p:cNvSpPr>
          <p:nvPr>
            <p:ph type="title" hasCustomPrompt="1"/>
          </p:nvPr>
        </p:nvSpPr>
        <p:spPr>
          <a:xfrm>
            <a:off x="899124" y="686040"/>
            <a:ext cx="7349607" cy="1928474"/>
          </a:xfrm>
          <a:prstGeom prst="rect">
            <a:avLst/>
          </a:prstGeom>
        </p:spPr>
        <p:txBody>
          <a:bodyPr anchor="b"/>
          <a:lstStyle>
            <a:lvl1pPr algn="ctr">
              <a:defRPr sz="4500" spc="300"/>
            </a:lvl1pPr>
          </a:lstStyle>
          <a:p>
            <a:r>
              <a:t>单击此处编辑标题</a:t>
            </a:r>
          </a:p>
        </p:txBody>
      </p:sp>
      <p:sp>
        <p:nvSpPr>
          <p:cNvPr id="12" name="正文级别 1…"/>
          <p:cNvSpPr txBox="1">
            <a:spLocks noGrp="1"/>
          </p:cNvSpPr>
          <p:nvPr>
            <p:ph type="body" sz="quarter" idx="1" hasCustomPrompt="1"/>
          </p:nvPr>
        </p:nvSpPr>
        <p:spPr>
          <a:xfrm>
            <a:off x="899124" y="2671234"/>
            <a:ext cx="7349607" cy="1104687"/>
          </a:xfrm>
          <a:prstGeom prst="rect">
            <a:avLst/>
          </a:prstGeom>
        </p:spPr>
        <p:txBody>
          <a:bodyPr/>
          <a:lstStyle>
            <a:lvl1pPr marL="0" indent="0" algn="ctr">
              <a:lnSpc>
                <a:spcPct val="110000"/>
              </a:lnSpc>
              <a:buSzTx/>
              <a:buFontTx/>
              <a:buNone/>
              <a:defRPr sz="1800" spc="200"/>
            </a:lvl1pPr>
            <a:lvl2pPr marL="0" indent="342900" algn="ctr">
              <a:lnSpc>
                <a:spcPct val="110000"/>
              </a:lnSpc>
              <a:buSzTx/>
              <a:buFontTx/>
              <a:buNone/>
              <a:defRPr sz="1800" spc="200"/>
            </a:lvl2pPr>
            <a:lvl3pPr marL="0" indent="685800" algn="ctr">
              <a:lnSpc>
                <a:spcPct val="110000"/>
              </a:lnSpc>
              <a:buSzTx/>
              <a:buFontTx/>
              <a:buNone/>
              <a:defRPr sz="1800" spc="200"/>
            </a:lvl3pPr>
            <a:lvl4pPr marL="0" indent="1028700" algn="ctr">
              <a:lnSpc>
                <a:spcPct val="110000"/>
              </a:lnSpc>
              <a:buSzTx/>
              <a:buFontTx/>
              <a:buNone/>
              <a:defRPr sz="1800" spc="200"/>
            </a:lvl4pPr>
            <a:lvl5pPr marL="0" indent="1371600" algn="ctr">
              <a:lnSpc>
                <a:spcPct val="110000"/>
              </a:lnSpc>
              <a:buSzTx/>
              <a:buFontTx/>
              <a:buNone/>
              <a:defRPr sz="1800" spc="200"/>
            </a:lvl5pPr>
          </a:lstStyle>
          <a:p>
            <a:r>
              <a:t>单击此处编辑副标题</a:t>
            </a:r>
          </a:p>
          <a:p>
            <a:pPr lvl="1"/>
          </a:p>
          <a:p>
            <a:pPr lvl="2"/>
          </a:p>
          <a:p>
            <a:pPr lvl="3"/>
          </a:p>
          <a:p>
            <a:pPr lvl="4"/>
          </a:p>
        </p:txBody>
      </p:sp>
      <p:sp>
        <p:nvSpPr>
          <p:cNvPr id="13"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内容">
    <p:spTree>
      <p:nvGrpSpPr>
        <p:cNvPr id="1" name=""/>
        <p:cNvGrpSpPr/>
        <p:nvPr/>
      </p:nvGrpSpPr>
      <p:grpSpPr>
        <a:xfrm>
          <a:off x="0" y="0"/>
          <a:ext cx="0" cy="0"/>
          <a:chOff x="0" y="0"/>
          <a:chExt cx="0" cy="0"/>
        </a:xfrm>
      </p:grpSpPr>
      <p:sp>
        <p:nvSpPr>
          <p:cNvPr id="91" name="正文级别 1…"/>
          <p:cNvSpPr txBox="1">
            <a:spLocks noGrp="1"/>
          </p:cNvSpPr>
          <p:nvPr>
            <p:ph type="body" idx="1" hasCustomPrompt="1"/>
          </p:nvPr>
        </p:nvSpPr>
        <p:spPr>
          <a:xfrm>
            <a:off x="456312" y="580704"/>
            <a:ext cx="8229832" cy="4113539"/>
          </a:xfrm>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92"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末尾幻灯片">
    <p:spTree>
      <p:nvGrpSpPr>
        <p:cNvPr id="1" name=""/>
        <p:cNvGrpSpPr/>
        <p:nvPr/>
      </p:nvGrpSpPr>
      <p:grpSpPr>
        <a:xfrm>
          <a:off x="0" y="0"/>
          <a:ext cx="0" cy="0"/>
          <a:chOff x="0" y="0"/>
          <a:chExt cx="0" cy="0"/>
        </a:xfrm>
      </p:grpSpPr>
      <p:sp>
        <p:nvSpPr>
          <p:cNvPr id="99" name="单击此处编辑标题"/>
          <p:cNvSpPr txBox="1">
            <a:spLocks noGrp="1"/>
          </p:cNvSpPr>
          <p:nvPr>
            <p:ph type="title" hasCustomPrompt="1"/>
          </p:nvPr>
        </p:nvSpPr>
        <p:spPr>
          <a:xfrm>
            <a:off x="899124" y="1863651"/>
            <a:ext cx="7349607" cy="764370"/>
          </a:xfrm>
          <a:prstGeom prst="rect">
            <a:avLst/>
          </a:prstGeom>
        </p:spPr>
        <p:txBody>
          <a:bodyPr anchor="t"/>
          <a:lstStyle>
            <a:lvl1pPr algn="ctr">
              <a:defRPr sz="4500" spc="300"/>
            </a:lvl1pPr>
          </a:lstStyle>
          <a:p>
            <a:r>
              <a:t>单击此处编辑标题</a:t>
            </a:r>
          </a:p>
        </p:txBody>
      </p:sp>
      <p:sp>
        <p:nvSpPr>
          <p:cNvPr id="100" name="正文级别 1…"/>
          <p:cNvSpPr txBox="1">
            <a:spLocks noGrp="1"/>
          </p:cNvSpPr>
          <p:nvPr>
            <p:ph type="body" sz="quarter" idx="1" hasCustomPrompt="1"/>
          </p:nvPr>
        </p:nvSpPr>
        <p:spPr>
          <a:xfrm>
            <a:off x="899124" y="2671234"/>
            <a:ext cx="7349607" cy="353825"/>
          </a:xfrm>
          <a:prstGeom prst="rect">
            <a:avLst/>
          </a:prstGeom>
        </p:spPr>
        <p:txBody>
          <a:bodyPr/>
          <a:lstStyle>
            <a:lvl1pPr algn="ctr">
              <a:lnSpc>
                <a:spcPct val="110000"/>
              </a:lnSpc>
              <a:buSzTx/>
              <a:buFontTx/>
              <a:buNone/>
              <a:defRPr sz="1800" spc="200"/>
            </a:lvl1pPr>
            <a:lvl2pPr marL="600075" indent="-257175" algn="ctr">
              <a:lnSpc>
                <a:spcPct val="110000"/>
              </a:lnSpc>
              <a:buFontTx/>
              <a:defRPr sz="1800" spc="200"/>
            </a:lvl2pPr>
            <a:lvl3pPr marL="942975" indent="-257175" algn="ctr">
              <a:lnSpc>
                <a:spcPct val="110000"/>
              </a:lnSpc>
              <a:buFontTx/>
              <a:defRPr sz="1800" spc="200"/>
            </a:lvl3pPr>
            <a:lvl4pPr marL="1337310" indent="-308610" algn="ctr">
              <a:lnSpc>
                <a:spcPct val="110000"/>
              </a:lnSpc>
              <a:buFontTx/>
              <a:defRPr sz="1800" spc="200"/>
            </a:lvl4pPr>
            <a:lvl5pPr marL="1680210" indent="-308610" algn="ctr">
              <a:lnSpc>
                <a:spcPct val="110000"/>
              </a:lnSpc>
              <a:buFontTx/>
              <a:defRPr sz="1800" spc="200"/>
            </a:lvl5pPr>
          </a:lstStyle>
          <a:p>
            <a:r>
              <a:t>正文级别 1</a:t>
            </a:r>
          </a:p>
          <a:p>
            <a:pPr lvl="1"/>
            <a:r>
              <a:t>正文级别 2</a:t>
            </a:r>
          </a:p>
          <a:p>
            <a:pPr lvl="2"/>
            <a:r>
              <a:t>正文级别 3</a:t>
            </a:r>
          </a:p>
          <a:p>
            <a:pPr lvl="3"/>
            <a:r>
              <a:t>正文级别 4</a:t>
            </a:r>
          </a:p>
          <a:p>
            <a:pPr lvl="4"/>
            <a:r>
              <a:t>正文级别 5</a:t>
            </a:r>
          </a:p>
        </p:txBody>
      </p:sp>
      <p:sp>
        <p:nvSpPr>
          <p:cNvPr id="101"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标题和内容">
    <p:spTree>
      <p:nvGrpSpPr>
        <p:cNvPr id="1" name=""/>
        <p:cNvGrpSpPr/>
        <p:nvPr/>
      </p:nvGrpSpPr>
      <p:grpSpPr>
        <a:xfrm>
          <a:off x="0" y="0"/>
          <a:ext cx="0" cy="0"/>
          <a:chOff x="0" y="0"/>
          <a:chExt cx="0" cy="0"/>
        </a:xfrm>
      </p:grpSpPr>
      <p:sp>
        <p:nvSpPr>
          <p:cNvPr id="20" name="标题文本"/>
          <p:cNvSpPr txBox="1">
            <a:spLocks noGrp="1"/>
          </p:cNvSpPr>
          <p:nvPr>
            <p:ph type="title" hasCustomPrompt="1"/>
          </p:nvPr>
        </p:nvSpPr>
        <p:spPr>
          <a:prstGeom prst="rect">
            <a:avLst/>
          </a:prstGeom>
        </p:spPr>
        <p:txBody>
          <a:bodyPr/>
          <a:lstStyle/>
          <a:p>
            <a:r>
              <a:t>标题文本</a:t>
            </a:r>
          </a:p>
        </p:txBody>
      </p:sp>
      <p:sp>
        <p:nvSpPr>
          <p:cNvPr id="21" name="正文级别 1…"/>
          <p:cNvSpPr txBox="1">
            <a:spLocks noGrp="1"/>
          </p:cNvSpPr>
          <p:nvPr>
            <p:ph type="body" idx="1" hasCustomPrompt="1"/>
          </p:nvPr>
        </p:nvSpPr>
        <p:spPr>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22"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节标题">
    <p:spTree>
      <p:nvGrpSpPr>
        <p:cNvPr id="1" name=""/>
        <p:cNvGrpSpPr/>
        <p:nvPr/>
      </p:nvGrpSpPr>
      <p:grpSpPr>
        <a:xfrm>
          <a:off x="0" y="0"/>
          <a:ext cx="0" cy="0"/>
          <a:chOff x="0" y="0"/>
          <a:chExt cx="0" cy="0"/>
        </a:xfrm>
      </p:grpSpPr>
      <p:sp>
        <p:nvSpPr>
          <p:cNvPr id="29" name="单击此处编辑标题"/>
          <p:cNvSpPr txBox="1">
            <a:spLocks noGrp="1"/>
          </p:cNvSpPr>
          <p:nvPr>
            <p:ph type="title" hasCustomPrompt="1"/>
          </p:nvPr>
        </p:nvSpPr>
        <p:spPr>
          <a:xfrm>
            <a:off x="1493141" y="2887309"/>
            <a:ext cx="5826764" cy="575303"/>
          </a:xfrm>
          <a:prstGeom prst="rect">
            <a:avLst/>
          </a:prstGeom>
        </p:spPr>
        <p:txBody>
          <a:bodyPr anchor="b"/>
          <a:lstStyle>
            <a:lvl1pPr>
              <a:defRPr sz="3300"/>
            </a:lvl1pPr>
          </a:lstStyle>
          <a:p>
            <a:r>
              <a:t>单击此处编辑标题</a:t>
            </a:r>
          </a:p>
        </p:txBody>
      </p:sp>
      <p:sp>
        <p:nvSpPr>
          <p:cNvPr id="30" name="正文级别 1…"/>
          <p:cNvSpPr txBox="1">
            <a:spLocks noGrp="1"/>
          </p:cNvSpPr>
          <p:nvPr>
            <p:ph type="body" sz="quarter" idx="1" hasCustomPrompt="1"/>
          </p:nvPr>
        </p:nvSpPr>
        <p:spPr>
          <a:xfrm>
            <a:off x="1493141" y="3462612"/>
            <a:ext cx="5826764" cy="650929"/>
          </a:xfrm>
          <a:prstGeom prst="rect">
            <a:avLst/>
          </a:prstGeom>
        </p:spPr>
        <p:txBody>
          <a:bodyPr/>
          <a:lstStyle>
            <a:lvl1pPr marL="0" indent="0">
              <a:buSzTx/>
              <a:buFontTx/>
              <a:buNone/>
            </a:lvl1pPr>
            <a:lvl2pPr marL="0" indent="342900">
              <a:buSzTx/>
              <a:buFontTx/>
              <a:buNone/>
            </a:lvl2pPr>
            <a:lvl3pPr marL="0" indent="685800">
              <a:buSzTx/>
              <a:buFontTx/>
              <a:buNone/>
            </a:lvl3pPr>
            <a:lvl4pPr marL="0" indent="1028700">
              <a:buSzTx/>
              <a:buFontTx/>
              <a:buNone/>
            </a:lvl4pPr>
            <a:lvl5pPr marL="0" indent="1371600">
              <a:buSzTx/>
              <a:buFontTx/>
              <a:buNone/>
            </a:lvl5pPr>
          </a:lstStyle>
          <a:p>
            <a:r>
              <a:t>单击此处编辑文本</a:t>
            </a:r>
          </a:p>
          <a:p>
            <a:pPr lvl="1"/>
          </a:p>
          <a:p>
            <a:pPr lvl="2"/>
          </a:p>
          <a:p>
            <a:pPr lvl="3"/>
          </a:p>
          <a:p>
            <a:pPr lvl="4"/>
          </a:p>
        </p:txBody>
      </p:sp>
      <p:sp>
        <p:nvSpPr>
          <p:cNvPr id="31"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两栏内容">
    <p:spTree>
      <p:nvGrpSpPr>
        <p:cNvPr id="1" name=""/>
        <p:cNvGrpSpPr/>
        <p:nvPr/>
      </p:nvGrpSpPr>
      <p:grpSpPr>
        <a:xfrm>
          <a:off x="0" y="0"/>
          <a:ext cx="0" cy="0"/>
          <a:chOff x="0" y="0"/>
          <a:chExt cx="0" cy="0"/>
        </a:xfrm>
      </p:grpSpPr>
      <p:sp>
        <p:nvSpPr>
          <p:cNvPr id="38" name="标题文本"/>
          <p:cNvSpPr txBox="1">
            <a:spLocks noGrp="1"/>
          </p:cNvSpPr>
          <p:nvPr>
            <p:ph type="title" hasCustomPrompt="1"/>
          </p:nvPr>
        </p:nvSpPr>
        <p:spPr>
          <a:prstGeom prst="rect">
            <a:avLst/>
          </a:prstGeom>
        </p:spPr>
        <p:txBody>
          <a:bodyPr/>
          <a:lstStyle/>
          <a:p>
            <a:r>
              <a:t>标题文本</a:t>
            </a:r>
          </a:p>
        </p:txBody>
      </p:sp>
      <p:sp>
        <p:nvSpPr>
          <p:cNvPr id="39" name="正文级别 1…"/>
          <p:cNvSpPr txBox="1">
            <a:spLocks noGrp="1"/>
          </p:cNvSpPr>
          <p:nvPr>
            <p:ph type="body" sz="half" idx="1" hasCustomPrompt="1"/>
          </p:nvPr>
        </p:nvSpPr>
        <p:spPr>
          <a:xfrm>
            <a:off x="456312" y="1126293"/>
            <a:ext cx="3882711" cy="3562547"/>
          </a:xfrm>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40"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较">
    <p:spTree>
      <p:nvGrpSpPr>
        <p:cNvPr id="1" name=""/>
        <p:cNvGrpSpPr/>
        <p:nvPr/>
      </p:nvGrpSpPr>
      <p:grpSpPr>
        <a:xfrm>
          <a:off x="0" y="0"/>
          <a:ext cx="0" cy="0"/>
          <a:chOff x="0" y="0"/>
          <a:chExt cx="0" cy="0"/>
        </a:xfrm>
      </p:grpSpPr>
      <p:sp>
        <p:nvSpPr>
          <p:cNvPr id="47" name="标题文本"/>
          <p:cNvSpPr txBox="1">
            <a:spLocks noGrp="1"/>
          </p:cNvSpPr>
          <p:nvPr>
            <p:ph type="title" hasCustomPrompt="1"/>
          </p:nvPr>
        </p:nvSpPr>
        <p:spPr>
          <a:prstGeom prst="rect">
            <a:avLst/>
          </a:prstGeom>
        </p:spPr>
        <p:txBody>
          <a:bodyPr/>
          <a:lstStyle/>
          <a:p>
            <a:r>
              <a:t>标题文本</a:t>
            </a:r>
          </a:p>
        </p:txBody>
      </p:sp>
      <p:sp>
        <p:nvSpPr>
          <p:cNvPr id="48" name="正文级别 1…"/>
          <p:cNvSpPr txBox="1">
            <a:spLocks noGrp="1"/>
          </p:cNvSpPr>
          <p:nvPr>
            <p:ph type="body" sz="quarter" idx="1" hasCustomPrompt="1"/>
          </p:nvPr>
        </p:nvSpPr>
        <p:spPr>
          <a:xfrm>
            <a:off x="456312" y="1072275"/>
            <a:ext cx="4006914" cy="286301"/>
          </a:xfrm>
          <a:prstGeom prst="rect">
            <a:avLst/>
          </a:prstGeom>
        </p:spPr>
        <p:txBody>
          <a:bodyPr lIns="38100" tIns="38100" rIns="38100" bIns="38100"/>
          <a:lstStyle>
            <a:lvl1pPr marL="0" indent="0">
              <a:lnSpc>
                <a:spcPct val="100000"/>
              </a:lnSpc>
              <a:buSzTx/>
              <a:buFontTx/>
              <a:buNone/>
              <a:defRPr sz="1500" b="1" spc="200">
                <a:solidFill>
                  <a:srgbClr val="404040"/>
                </a:solidFill>
              </a:defRPr>
            </a:lvl1pPr>
            <a:lvl2pPr marL="0" indent="342900">
              <a:lnSpc>
                <a:spcPct val="100000"/>
              </a:lnSpc>
              <a:buSzTx/>
              <a:buFontTx/>
              <a:buNone/>
              <a:defRPr sz="1500" b="1" spc="200">
                <a:solidFill>
                  <a:srgbClr val="404040"/>
                </a:solidFill>
              </a:defRPr>
            </a:lvl2pPr>
            <a:lvl3pPr marL="0" indent="685800">
              <a:lnSpc>
                <a:spcPct val="100000"/>
              </a:lnSpc>
              <a:buSzTx/>
              <a:buFontTx/>
              <a:buNone/>
              <a:defRPr sz="1500" b="1" spc="200">
                <a:solidFill>
                  <a:srgbClr val="404040"/>
                </a:solidFill>
              </a:defRPr>
            </a:lvl3pPr>
            <a:lvl4pPr marL="0" indent="1028700">
              <a:lnSpc>
                <a:spcPct val="100000"/>
              </a:lnSpc>
              <a:buSzTx/>
              <a:buFontTx/>
              <a:buNone/>
              <a:defRPr sz="1500" b="1" spc="200">
                <a:solidFill>
                  <a:srgbClr val="404040"/>
                </a:solidFill>
              </a:defRPr>
            </a:lvl4pPr>
            <a:lvl5pPr marL="0" indent="1371600">
              <a:lnSpc>
                <a:spcPct val="100000"/>
              </a:lnSpc>
              <a:buSzTx/>
              <a:buFontTx/>
              <a:buNone/>
              <a:defRPr sz="1500" b="1" spc="200">
                <a:solidFill>
                  <a:srgbClr val="404040"/>
                </a:solidFill>
              </a:defRPr>
            </a:lvl5pPr>
          </a:lstStyle>
          <a:p>
            <a:r>
              <a:t>单击此处编辑文本</a:t>
            </a:r>
          </a:p>
          <a:p>
            <a:pPr lvl="1"/>
          </a:p>
          <a:p>
            <a:pPr lvl="2"/>
          </a:p>
          <a:p>
            <a:pPr lvl="3"/>
          </a:p>
          <a:p>
            <a:pPr lvl="4"/>
          </a:p>
        </p:txBody>
      </p:sp>
      <p:sp>
        <p:nvSpPr>
          <p:cNvPr id="49" name="文本占位符 4"/>
          <p:cNvSpPr>
            <a:spLocks noGrp="1"/>
          </p:cNvSpPr>
          <p:nvPr>
            <p:ph type="body" sz="quarter" idx="21" hasCustomPrompt="1"/>
          </p:nvPr>
        </p:nvSpPr>
        <p:spPr>
          <a:xfrm>
            <a:off x="4676943" y="1066669"/>
            <a:ext cx="4006913" cy="286301"/>
          </a:xfrm>
          <a:prstGeom prst="rect">
            <a:avLst/>
          </a:prstGeom>
        </p:spPr>
        <p:txBody>
          <a:bodyPr lIns="38100" tIns="38100" rIns="38100" bIns="38100"/>
          <a:lstStyle>
            <a:lvl1pPr marL="0" indent="0" defTabSz="575945">
              <a:lnSpc>
                <a:spcPct val="100000"/>
              </a:lnSpc>
              <a:spcBef>
                <a:spcPts val="800"/>
              </a:spcBef>
              <a:buSzTx/>
              <a:buFontTx/>
              <a:buNone/>
              <a:defRPr sz="1260" b="1" spc="168">
                <a:solidFill>
                  <a:srgbClr val="404040"/>
                </a:solidFill>
              </a:defRPr>
            </a:lvl1pPr>
          </a:lstStyle>
          <a:p>
            <a:r>
              <a:t>单击此处编辑文本</a:t>
            </a:r>
          </a:p>
        </p:txBody>
      </p:sp>
      <p:sp>
        <p:nvSpPr>
          <p:cNvPr id="50"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仅标题">
    <p:spTree>
      <p:nvGrpSpPr>
        <p:cNvPr id="1" name=""/>
        <p:cNvGrpSpPr/>
        <p:nvPr/>
      </p:nvGrpSpPr>
      <p:grpSpPr>
        <a:xfrm>
          <a:off x="0" y="0"/>
          <a:ext cx="0" cy="0"/>
          <a:chOff x="0" y="0"/>
          <a:chExt cx="0" cy="0"/>
        </a:xfrm>
      </p:grpSpPr>
      <p:sp>
        <p:nvSpPr>
          <p:cNvPr id="57" name="标题文本"/>
          <p:cNvSpPr txBox="1">
            <a:spLocks noGrp="1"/>
          </p:cNvSpPr>
          <p:nvPr>
            <p:ph type="title" hasCustomPrompt="1"/>
          </p:nvPr>
        </p:nvSpPr>
        <p:spPr>
          <a:prstGeom prst="rect">
            <a:avLst/>
          </a:prstGeom>
        </p:spPr>
        <p:txBody>
          <a:bodyPr/>
          <a:lstStyle/>
          <a:p>
            <a:r>
              <a:t>标题文本</a:t>
            </a:r>
          </a:p>
        </p:txBody>
      </p:sp>
      <p:sp>
        <p:nvSpPr>
          <p:cNvPr id="58"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65"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图片与标题">
    <p:spTree>
      <p:nvGrpSpPr>
        <p:cNvPr id="1" name=""/>
        <p:cNvGrpSpPr/>
        <p:nvPr/>
      </p:nvGrpSpPr>
      <p:grpSpPr>
        <a:xfrm>
          <a:off x="0" y="0"/>
          <a:ext cx="0" cy="0"/>
          <a:chOff x="0" y="0"/>
          <a:chExt cx="0" cy="0"/>
        </a:xfrm>
      </p:grpSpPr>
      <p:sp>
        <p:nvSpPr>
          <p:cNvPr id="72" name="图片占位符 2"/>
          <p:cNvSpPr>
            <a:spLocks noGrp="1"/>
          </p:cNvSpPr>
          <p:nvPr>
            <p:ph type="pic" sz="half" idx="21"/>
          </p:nvPr>
        </p:nvSpPr>
        <p:spPr>
          <a:xfrm>
            <a:off x="456259" y="1166744"/>
            <a:ext cx="3924888" cy="3457357"/>
          </a:xfrm>
          <a:prstGeom prst="rect">
            <a:avLst/>
          </a:prstGeom>
        </p:spPr>
        <p:txBody>
          <a:bodyPr lIns="91439" tIns="45719" rIns="91439" bIns="45719">
            <a:noAutofit/>
          </a:bodyPr>
          <a:lstStyle/>
          <a:p/>
        </p:txBody>
      </p:sp>
      <p:sp>
        <p:nvSpPr>
          <p:cNvPr id="73" name="正文级别 1…"/>
          <p:cNvSpPr txBox="1">
            <a:spLocks noGrp="1"/>
          </p:cNvSpPr>
          <p:nvPr>
            <p:ph type="body" sz="half" idx="1" hasCustomPrompt="1"/>
          </p:nvPr>
        </p:nvSpPr>
        <p:spPr>
          <a:xfrm>
            <a:off x="4762934" y="1166807"/>
            <a:ext cx="3920511" cy="3457211"/>
          </a:xfrm>
          <a:prstGeom prst="rect">
            <a:avLst/>
          </a:prstGeom>
        </p:spPr>
        <p:txBody>
          <a:bodyPr/>
          <a:lstStyle>
            <a:lvl1pPr>
              <a:buSzTx/>
              <a:buFontTx/>
              <a:buNone/>
              <a:defRPr sz="1200"/>
            </a:lvl1pPr>
            <a:lvl2pPr marL="514350" indent="-171450">
              <a:buFontTx/>
              <a:defRPr sz="1200"/>
            </a:lvl2pPr>
            <a:lvl3pPr marL="857250" indent="-171450">
              <a:buFontTx/>
              <a:defRPr sz="1200"/>
            </a:lvl3pPr>
            <a:lvl4pPr marL="1234440" indent="-205740">
              <a:buFontTx/>
              <a:defRPr sz="1200"/>
            </a:lvl4pPr>
            <a:lvl5pPr marL="1577340" indent="-205740">
              <a:buFontTx/>
              <a:defRPr sz="1200"/>
            </a:lvl5pPr>
          </a:lstStyle>
          <a:p>
            <a:r>
              <a:t>正文级别 1</a:t>
            </a:r>
          </a:p>
          <a:p>
            <a:pPr lvl="1"/>
            <a:r>
              <a:t>正文级别 2</a:t>
            </a:r>
          </a:p>
          <a:p>
            <a:pPr lvl="2"/>
            <a:r>
              <a:t>正文级别 3</a:t>
            </a:r>
          </a:p>
          <a:p>
            <a:pPr lvl="3"/>
            <a:r>
              <a:t>正文级别 4</a:t>
            </a:r>
          </a:p>
          <a:p>
            <a:pPr lvl="4"/>
            <a:r>
              <a:t>正文级别 5</a:t>
            </a:r>
          </a:p>
        </p:txBody>
      </p:sp>
      <p:sp>
        <p:nvSpPr>
          <p:cNvPr id="74" name="标题文本"/>
          <p:cNvSpPr txBox="1">
            <a:spLocks noGrp="1"/>
          </p:cNvSpPr>
          <p:nvPr>
            <p:ph type="title" hasCustomPrompt="1"/>
          </p:nvPr>
        </p:nvSpPr>
        <p:spPr>
          <a:prstGeom prst="rect">
            <a:avLst/>
          </a:prstGeom>
        </p:spPr>
        <p:txBody>
          <a:bodyPr lIns="46990" tIns="46990" rIns="46990" bIns="46990"/>
          <a:lstStyle/>
          <a:p>
            <a:r>
              <a:t>标题文本</a:t>
            </a:r>
          </a:p>
        </p:txBody>
      </p:sp>
      <p:sp>
        <p:nvSpPr>
          <p:cNvPr id="75"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竖排标题与文本">
    <p:spTree>
      <p:nvGrpSpPr>
        <p:cNvPr id="1" name=""/>
        <p:cNvGrpSpPr/>
        <p:nvPr/>
      </p:nvGrpSpPr>
      <p:grpSpPr>
        <a:xfrm>
          <a:off x="0" y="0"/>
          <a:ext cx="0" cy="0"/>
          <a:chOff x="0" y="0"/>
          <a:chExt cx="0" cy="0"/>
        </a:xfrm>
      </p:grpSpPr>
      <p:sp>
        <p:nvSpPr>
          <p:cNvPr id="82" name="单击此处编辑标题"/>
          <p:cNvSpPr txBox="1">
            <a:spLocks noGrp="1"/>
          </p:cNvSpPr>
          <p:nvPr>
            <p:ph type="title" hasCustomPrompt="1"/>
          </p:nvPr>
        </p:nvSpPr>
        <p:spPr>
          <a:xfrm>
            <a:off x="7676315" y="686040"/>
            <a:ext cx="783023" cy="3773221"/>
          </a:xfrm>
          <a:prstGeom prst="rect">
            <a:avLst/>
          </a:prstGeom>
        </p:spPr>
        <p:txBody>
          <a:bodyPr vert="eaVert"/>
          <a:lstStyle>
            <a:lvl1pPr>
              <a:defRPr sz="2100" spc="300"/>
            </a:lvl1pPr>
          </a:lstStyle>
          <a:p>
            <a:r>
              <a:t>单击此处编辑标题</a:t>
            </a:r>
          </a:p>
        </p:txBody>
      </p:sp>
      <p:sp>
        <p:nvSpPr>
          <p:cNvPr id="83" name="正文级别 1…"/>
          <p:cNvSpPr txBox="1">
            <a:spLocks noGrp="1"/>
          </p:cNvSpPr>
          <p:nvPr>
            <p:ph type="body" idx="1" hasCustomPrompt="1"/>
          </p:nvPr>
        </p:nvSpPr>
        <p:spPr>
          <a:xfrm>
            <a:off x="685818" y="686040"/>
            <a:ext cx="6877094" cy="3773221"/>
          </a:xfrm>
          <a:prstGeom prst="rect">
            <a:avLst/>
          </a:prstGeom>
        </p:spPr>
        <p:txBody>
          <a:bodyPr vert="eaVert"/>
          <a:lstStyle>
            <a:lvl1pPr>
              <a:defRPr spc="300"/>
            </a:lvl1pPr>
            <a:lvl2pPr>
              <a:defRPr spc="300"/>
            </a:lvl2pPr>
            <a:lvl3pPr>
              <a:defRPr spc="300"/>
            </a:lvl3pPr>
            <a:lvl4pPr>
              <a:defRPr spc="300"/>
            </a:lvl4pPr>
            <a:lvl5pPr>
              <a:defRPr spc="300"/>
            </a:lvl5pPr>
          </a:lstStyle>
          <a:p>
            <a:r>
              <a:t>正文级别 1</a:t>
            </a:r>
          </a:p>
          <a:p>
            <a:pPr lvl="1"/>
            <a:r>
              <a:t>正文级别 2</a:t>
            </a:r>
          </a:p>
          <a:p>
            <a:pPr lvl="2"/>
            <a:r>
              <a:t>正文级别 3</a:t>
            </a:r>
          </a:p>
          <a:p>
            <a:pPr lvl="3"/>
            <a:r>
              <a:t>正文级别 4</a:t>
            </a:r>
          </a:p>
          <a:p>
            <a:pPr lvl="4"/>
            <a:r>
              <a:t>正文级别 5</a:t>
            </a:r>
          </a:p>
        </p:txBody>
      </p:sp>
      <p:sp>
        <p:nvSpPr>
          <p:cNvPr id="84"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文本"/>
          <p:cNvSpPr txBox="1">
            <a:spLocks noGrp="1"/>
          </p:cNvSpPr>
          <p:nvPr>
            <p:ph type="title"/>
          </p:nvPr>
        </p:nvSpPr>
        <p:spPr>
          <a:xfrm>
            <a:off x="456312" y="456459"/>
            <a:ext cx="8227133" cy="529387"/>
          </a:xfrm>
          <a:prstGeom prst="rect">
            <a:avLst/>
          </a:prstGeom>
          <a:ln w="12700">
            <a:miter lim="400000"/>
          </a:ln>
        </p:spPr>
        <p:txBody>
          <a:bodyPr lIns="46799" tIns="46799" rIns="46799" bIns="46799" anchor="ctr">
            <a:normAutofit/>
          </a:bodyPr>
          <a:lstStyle/>
          <a:p>
            <a:r>
              <a:t>标题文本</a:t>
            </a:r>
          </a:p>
        </p:txBody>
      </p:sp>
      <p:sp>
        <p:nvSpPr>
          <p:cNvPr id="3" name="正文级别 1…"/>
          <p:cNvSpPr txBox="1">
            <a:spLocks noGrp="1"/>
          </p:cNvSpPr>
          <p:nvPr>
            <p:ph type="body" idx="1"/>
          </p:nvPr>
        </p:nvSpPr>
        <p:spPr>
          <a:xfrm>
            <a:off x="456312" y="1118192"/>
            <a:ext cx="8227133" cy="3570649"/>
          </a:xfrm>
          <a:prstGeom prst="rect">
            <a:avLst/>
          </a:prstGeom>
          <a:ln w="12700">
            <a:miter lim="400000"/>
          </a:ln>
        </p:spPr>
        <p:txBody>
          <a:bodyPr lIns="46799" tIns="46799" rIns="46799" bIns="46799">
            <a:normAutofit/>
          </a:bodyPr>
          <a:lstStyle/>
          <a:p>
            <a:r>
              <a:t>正文级别 1</a:t>
            </a:r>
          </a:p>
          <a:p>
            <a:pPr lvl="1"/>
            <a:r>
              <a:t>正文级别 2</a:t>
            </a:r>
          </a:p>
          <a:p>
            <a:pPr lvl="2"/>
            <a:r>
              <a:t>正文级别 3</a:t>
            </a:r>
          </a:p>
          <a:p>
            <a:pPr lvl="3"/>
            <a:r>
              <a:t>正文级别 4</a:t>
            </a:r>
          </a:p>
          <a:p>
            <a:pPr lvl="4"/>
            <a:r>
              <a:t>正文级别 5</a:t>
            </a:r>
          </a:p>
        </p:txBody>
      </p:sp>
      <p:sp>
        <p:nvSpPr>
          <p:cNvPr id="4" name="幻灯片编号"/>
          <p:cNvSpPr txBox="1">
            <a:spLocks noGrp="1"/>
          </p:cNvSpPr>
          <p:nvPr>
            <p:ph type="sldNum" sz="quarter" idx="2"/>
          </p:nvPr>
        </p:nvSpPr>
        <p:spPr>
          <a:xfrm>
            <a:off x="8480420" y="4767567"/>
            <a:ext cx="203025" cy="177463"/>
          </a:xfrm>
          <a:prstGeom prst="rect">
            <a:avLst/>
          </a:prstGeom>
          <a:ln w="12700">
            <a:miter lim="400000"/>
          </a:ln>
        </p:spPr>
        <p:txBody>
          <a:bodyPr wrap="none" lIns="45719" rIns="45719" anchor="ctr">
            <a:normAutofit/>
          </a:bodyPr>
          <a:lstStyle>
            <a:lvl1pPr algn="r">
              <a:defRPr sz="700">
                <a:solidFill>
                  <a:srgbClr val="888888"/>
                </a:solidFill>
              </a:defRPr>
            </a:lvl1pPr>
          </a:lstStyle>
          <a:p>
            <a:fld id="{86CB4B4D-7CA3-9044-876B-883B54F8677D}"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1pPr>
      <a:lvl2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2pPr>
      <a:lvl3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3pPr>
      <a:lvl4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4pPr>
      <a:lvl5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5pPr>
      <a:lvl6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6pPr>
      <a:lvl7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7pPr>
      <a:lvl8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8pPr>
      <a:lvl9pPr marL="0" marR="0" indent="0" algn="l" defTabSz="685800" rtl="0" latinLnBrk="0">
        <a:lnSpc>
          <a:spcPct val="100000"/>
        </a:lnSpc>
        <a:spcBef>
          <a:spcPts val="0"/>
        </a:spcBef>
        <a:spcAft>
          <a:spcPts val="0"/>
        </a:spcAft>
        <a:buClrTx/>
        <a:buSzTx/>
        <a:buFontTx/>
        <a:buNone/>
        <a:defRPr sz="2700" b="1" i="0" u="none" strike="noStrike" cap="none" spc="300" baseline="0">
          <a:solidFill>
            <a:srgbClr val="262626"/>
          </a:solidFill>
          <a:uFillTx/>
          <a:latin typeface="Arial" panose="020B0604020202020204"/>
          <a:ea typeface="Arial" panose="020B0604020202020204"/>
          <a:cs typeface="Arial" panose="020B0604020202020204"/>
          <a:sym typeface="Arial" panose="020B0604020202020204"/>
        </a:defRPr>
      </a:lvl9pPr>
    </p:titleStyle>
    <p:bodyStyle>
      <a:lvl1pPr marL="171450" marR="0" indent="-17145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1pPr>
      <a:lvl2pPr marL="528320" marR="0" indent="-18542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2pPr>
      <a:lvl3pPr marL="871220" marR="0" indent="-18542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3pPr>
      <a:lvl4pPr marL="1251585" marR="0" indent="-222885"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4pPr>
      <a:lvl5pPr marL="1594485" marR="0" indent="-222885"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5pPr>
      <a:lvl6pPr marL="1887220" marR="0" indent="-17145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6pPr>
      <a:lvl7pPr marL="2230120" marR="0" indent="-17145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7pPr>
      <a:lvl8pPr marL="2573020" marR="0" indent="-17145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8pPr>
      <a:lvl9pPr marL="2915920" marR="0" indent="-171450" algn="l" defTabSz="685800" rtl="0" latinLnBrk="0">
        <a:lnSpc>
          <a:spcPct val="130000"/>
        </a:lnSpc>
        <a:spcBef>
          <a:spcPts val="1000"/>
        </a:spcBef>
        <a:spcAft>
          <a:spcPts val="0"/>
        </a:spcAft>
        <a:buClrTx/>
        <a:buSzPct val="100000"/>
        <a:buFont typeface="Arial" panose="020B0604020202020204"/>
        <a:buChar char="•"/>
        <a:defRPr sz="1300" b="0" i="0" u="none" strike="noStrike" cap="none" spc="150" baseline="0">
          <a:solidFill>
            <a:srgbClr val="595959"/>
          </a:solidFill>
          <a:uFillTx/>
          <a:latin typeface="Arial" panose="020B0604020202020204"/>
          <a:ea typeface="Arial" panose="020B0604020202020204"/>
          <a:cs typeface="Arial" panose="020B0604020202020204"/>
          <a:sym typeface="Arial" panose="020B0604020202020204"/>
        </a:defRPr>
      </a:lvl9pPr>
    </p:bodyStyle>
    <p:otherStyle>
      <a:lvl1pPr marL="0" marR="0" indent="0"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1pPr>
      <a:lvl2pPr marL="0" marR="0" indent="457200"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2pPr>
      <a:lvl3pPr marL="0" marR="0" indent="914400"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3pPr>
      <a:lvl4pPr marL="0" marR="0" indent="1371600"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4pPr>
      <a:lvl5pPr marL="0" marR="0" indent="1829435"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5pPr>
      <a:lvl6pPr marL="0" marR="0" indent="2286635"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6pPr>
      <a:lvl7pPr marL="0" marR="0" indent="2743835"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7pPr>
      <a:lvl8pPr marL="0" marR="0" indent="3201035"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8pPr>
      <a:lvl9pPr marL="0" marR="0" indent="3658235" algn="r" defTabSz="914400" rtl="0" latinLnBrk="0">
        <a:lnSpc>
          <a:spcPct val="100000"/>
        </a:lnSpc>
        <a:spcBef>
          <a:spcPts val="0"/>
        </a:spcBef>
        <a:spcAft>
          <a:spcPts val="0"/>
        </a:spcAft>
        <a:buClrTx/>
        <a:buSzTx/>
        <a:buFontTx/>
        <a:buNone/>
        <a:defRPr sz="700" b="0" i="0" u="none" strike="noStrike" cap="none" spc="0" baseline="0">
          <a:solidFill>
            <a:schemeClr val="tx1"/>
          </a:solidFill>
          <a:uFillTx/>
          <a:latin typeface="+mn-lt"/>
          <a:ea typeface="+mn-ea"/>
          <a:cs typeface="+mn-cs"/>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image" Target="../media/image1.png"/><Relationship Id="rId3" Type="http://schemas.openxmlformats.org/officeDocument/2006/relationships/image" Target="../media/image2.jpeg"/><Relationship Id="rId2" Type="http://schemas.openxmlformats.org/officeDocument/2006/relationships/hyperlink" Target="mailto:caoxf@shedpa.cn" TargetMode="Externa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110" name="文本框 12"/>
          <p:cNvSpPr txBox="1"/>
          <p:nvPr/>
        </p:nvSpPr>
        <p:spPr>
          <a:xfrm>
            <a:off x="522365" y="1272351"/>
            <a:ext cx="274320" cy="880745"/>
          </a:xfrm>
          <a:prstGeom prst="rect">
            <a:avLst/>
          </a:prstGeom>
          <a:ln w="12700">
            <a:miter lim="400000"/>
          </a:ln>
        </p:spPr>
        <p:txBody>
          <a:bodyPr vert="eaVert" lIns="45719" rIns="45719">
            <a:spAutoFit/>
          </a:bodyPr>
          <a:lstStyle>
            <a:lvl1pPr>
              <a:defRPr sz="1200">
                <a:latin typeface="Book Antiqua" panose="02040602050305030304"/>
                <a:ea typeface="Book Antiqua" panose="02040602050305030304"/>
                <a:cs typeface="Book Antiqua" panose="02040602050305030304"/>
                <a:sym typeface="Book Antiqua" panose="02040602050305030304"/>
              </a:defRPr>
            </a:lvl1pPr>
          </a:lstStyle>
          <a:p>
            <a:r>
              <a:rPr dirty="0"/>
              <a:t>Invitation</a:t>
            </a:r>
            <a:endParaRPr dirty="0"/>
          </a:p>
        </p:txBody>
      </p:sp>
      <p:grpSp>
        <p:nvGrpSpPr>
          <p:cNvPr id="113" name="矩形 68"/>
          <p:cNvGrpSpPr/>
          <p:nvPr/>
        </p:nvGrpSpPr>
        <p:grpSpPr>
          <a:xfrm>
            <a:off x="393584" y="309058"/>
            <a:ext cx="1228276" cy="2463167"/>
            <a:chOff x="-1" y="-1"/>
            <a:chExt cx="1154431" cy="2373630"/>
          </a:xfrm>
        </p:grpSpPr>
        <p:sp>
          <p:nvSpPr>
            <p:cNvPr id="111" name="矩形"/>
            <p:cNvSpPr/>
            <p:nvPr/>
          </p:nvSpPr>
          <p:spPr>
            <a:xfrm rot="5400000">
              <a:off x="-609600" y="609599"/>
              <a:ext cx="2373630" cy="1154431"/>
            </a:xfrm>
            <a:prstGeom prst="rect">
              <a:avLst/>
            </a:prstGeom>
            <a:noFill/>
            <a:ln w="38100" cap="flat">
              <a:solidFill>
                <a:srgbClr val="E3EDFB"/>
              </a:solidFill>
              <a:prstDash val="solid"/>
              <a:miter lim="800000"/>
            </a:ln>
            <a:effectLst/>
          </p:spPr>
          <p:txBody>
            <a:bodyPr wrap="square" lIns="45719" tIns="45719" rIns="45719" bIns="45719" numCol="1" anchor="t">
              <a:noAutofit/>
            </a:bodyPr>
            <a:lstStyle/>
            <a:p>
              <a:pPr algn="ctr"/>
            </a:p>
          </p:txBody>
        </p:sp>
        <p:sp>
          <p:nvSpPr>
            <p:cNvPr id="112" name="文本"/>
            <p:cNvSpPr txBox="1"/>
            <p:nvPr/>
          </p:nvSpPr>
          <p:spPr>
            <a:xfrm>
              <a:off x="64769" y="19050"/>
              <a:ext cx="1024892" cy="167005"/>
            </a:xfrm>
            <a:prstGeom prst="rect">
              <a:avLst/>
            </a:prstGeom>
            <a:noFill/>
            <a:ln w="12700" cap="flat">
              <a:noFill/>
              <a:miter lim="400000"/>
            </a:ln>
            <a:effectLst/>
          </p:spPr>
          <p:txBody>
            <a:bodyPr wrap="square" lIns="45719" tIns="45719" rIns="45719" bIns="45719" numCol="1" anchor="t">
              <a:spAutoFit/>
            </a:bodyPr>
            <a:lstStyle>
              <a:lvl1pPr algn="ctr">
                <a:defRPr sz="500">
                  <a:gradFill flip="none" rotWithShape="1">
                    <a:gsLst>
                      <a:gs pos="0">
                        <a:srgbClr val="A0C2F1"/>
                      </a:gs>
                      <a:gs pos="50000">
                        <a:srgbClr val="0B4561"/>
                      </a:gs>
                      <a:gs pos="100000">
                        <a:srgbClr val="A0C2F1"/>
                      </a:gs>
                    </a:gsLst>
                    <a:lin ang="3600000" scaled="0"/>
                  </a:gradFill>
                  <a:latin typeface="Times New Roman" panose="02020603050405020304"/>
                  <a:ea typeface="Times New Roman" panose="02020603050405020304"/>
                  <a:cs typeface="Times New Roman" panose="02020603050405020304"/>
                  <a:sym typeface="Times New Roman" panose="02020603050405020304"/>
                </a:defRPr>
              </a:lvl1pPr>
            </a:lstStyle>
            <a:p>
              <a:r>
                <a:t> </a:t>
              </a:r>
            </a:p>
          </p:txBody>
        </p:sp>
      </p:grpSp>
      <p:sp>
        <p:nvSpPr>
          <p:cNvPr id="114" name="文本框 27"/>
          <p:cNvSpPr txBox="1"/>
          <p:nvPr/>
        </p:nvSpPr>
        <p:spPr>
          <a:xfrm>
            <a:off x="740774" y="410413"/>
            <a:ext cx="765035" cy="830997"/>
          </a:xfrm>
          <a:prstGeom prst="rect">
            <a:avLst/>
          </a:prstGeom>
          <a:ln w="12700">
            <a:miter lim="400000"/>
          </a:ln>
        </p:spPr>
        <p:txBody>
          <a:bodyPr wrap="square" lIns="0" tIns="0" rIns="0" bIns="0" anchor="ctr">
            <a:spAutoFit/>
          </a:bodyPr>
          <a:lstStyle>
            <a:lvl1pPr algn="ctr">
              <a:defRPr sz="5400">
                <a:latin typeface="楷体" panose="02010609060101010101" charset="-122"/>
                <a:ea typeface="楷体" panose="02010609060101010101" charset="-122"/>
                <a:cs typeface="楷体" panose="02010609060101010101" charset="-122"/>
                <a:sym typeface="楷体" panose="02010609060101010101" charset="-122"/>
              </a:defRPr>
            </a:lvl1pPr>
          </a:lstStyle>
          <a:p>
            <a:r>
              <a:rPr b="1" dirty="0">
                <a:solidFill>
                  <a:srgbClr val="716794"/>
                </a:solidFill>
                <a:effectLst>
                  <a:outerShdw blurRad="38100" dist="38100" dir="2700000" algn="tl">
                    <a:srgbClr val="000000">
                      <a:alpha val="43137"/>
                    </a:srgbClr>
                  </a:outerShdw>
                </a:effectLst>
                <a:latin typeface="方正榜书行简体" panose="02000000000000000000" charset="-122"/>
                <a:ea typeface="方正榜书行简体" panose="02000000000000000000" charset="-122"/>
              </a:rPr>
              <a:t>招</a:t>
            </a:r>
            <a:endParaRPr b="1" dirty="0">
              <a:solidFill>
                <a:srgbClr val="716794"/>
              </a:solidFill>
              <a:effectLst>
                <a:outerShdw blurRad="38100" dist="38100" dir="2700000" algn="tl">
                  <a:srgbClr val="000000">
                    <a:alpha val="43137"/>
                  </a:srgbClr>
                </a:outerShdw>
              </a:effectLst>
              <a:latin typeface="方正榜书行简体" panose="02000000000000000000" charset="-122"/>
              <a:ea typeface="方正榜书行简体" panose="02000000000000000000" charset="-122"/>
            </a:endParaRPr>
          </a:p>
        </p:txBody>
      </p:sp>
      <p:sp>
        <p:nvSpPr>
          <p:cNvPr id="115" name="文本框 27"/>
          <p:cNvSpPr txBox="1"/>
          <p:nvPr/>
        </p:nvSpPr>
        <p:spPr>
          <a:xfrm>
            <a:off x="824236" y="1960957"/>
            <a:ext cx="582895" cy="830997"/>
          </a:xfrm>
          <a:prstGeom prst="rect">
            <a:avLst/>
          </a:prstGeom>
          <a:ln w="12700">
            <a:miter lim="400000"/>
          </a:ln>
        </p:spPr>
        <p:txBody>
          <a:bodyPr wrap="square" lIns="0" tIns="0" rIns="0" bIns="0" anchor="ctr">
            <a:spAutoFit/>
          </a:bodyPr>
          <a:lstStyle>
            <a:lvl1pPr algn="ctr">
              <a:defRPr sz="5400">
                <a:latin typeface="楷体" panose="02010609060101010101" charset="-122"/>
                <a:ea typeface="楷体" panose="02010609060101010101" charset="-122"/>
                <a:cs typeface="楷体" panose="02010609060101010101" charset="-122"/>
                <a:sym typeface="楷体" panose="02010609060101010101" charset="-122"/>
              </a:defRPr>
            </a:lvl1pPr>
          </a:lstStyle>
          <a:p>
            <a:r>
              <a:rPr b="1" dirty="0">
                <a:solidFill>
                  <a:srgbClr val="716794"/>
                </a:solidFill>
                <a:effectLst>
                  <a:outerShdw blurRad="38100" dist="38100" dir="2700000" algn="tl">
                    <a:srgbClr val="000000">
                      <a:alpha val="43137"/>
                    </a:srgbClr>
                  </a:outerShdw>
                </a:effectLst>
                <a:ea typeface="方正榜书行简体" panose="02000000000000000000" charset="-122"/>
              </a:rPr>
              <a:t>状</a:t>
            </a:r>
            <a:endParaRPr b="1" dirty="0">
              <a:solidFill>
                <a:srgbClr val="716794"/>
              </a:solidFill>
              <a:effectLst>
                <a:outerShdw blurRad="38100" dist="38100" dir="2700000" algn="tl">
                  <a:srgbClr val="000000">
                    <a:alpha val="43137"/>
                  </a:srgbClr>
                </a:outerShdw>
              </a:effectLst>
              <a:ea typeface="方正榜书行简体" panose="02000000000000000000" charset="-122"/>
            </a:endParaRPr>
          </a:p>
        </p:txBody>
      </p:sp>
      <p:sp>
        <p:nvSpPr>
          <p:cNvPr id="117" name="待"/>
          <p:cNvSpPr txBox="1"/>
          <p:nvPr/>
        </p:nvSpPr>
        <p:spPr>
          <a:xfrm>
            <a:off x="886183" y="1261831"/>
            <a:ext cx="457230" cy="688996"/>
          </a:xfrm>
          <a:prstGeom prst="rect">
            <a:avLst/>
          </a:prstGeom>
          <a:ln w="12700">
            <a:miter lim="400000"/>
          </a:ln>
        </p:spPr>
        <p:txBody>
          <a:bodyPr lIns="0" tIns="0" rIns="0" bIns="0" anchor="ctr"/>
          <a:lstStyle>
            <a:lvl1pPr algn="ctr">
              <a:defRPr sz="5400">
                <a:gradFill flip="none" rotWithShape="1">
                  <a:gsLst>
                    <a:gs pos="0">
                      <a:srgbClr val="0F5F85"/>
                    </a:gs>
                    <a:gs pos="41000">
                      <a:srgbClr val="5995E7"/>
                    </a:gs>
                    <a:gs pos="67000">
                      <a:srgbClr val="B6D4F7"/>
                    </a:gs>
                    <a:gs pos="100000">
                      <a:srgbClr val="B6CEF3"/>
                    </a:gs>
                  </a:gsLst>
                  <a:lin ang="1800000" scaled="0"/>
                </a:gradFill>
                <a:latin typeface="楷体" panose="02010609060101010101" charset="-122"/>
                <a:ea typeface="楷体" panose="02010609060101010101" charset="-122"/>
                <a:cs typeface="楷体" panose="02010609060101010101" charset="-122"/>
                <a:sym typeface="楷体" panose="02010609060101010101" charset="-122"/>
              </a:defRPr>
            </a:lvl1pPr>
          </a:lstStyle>
          <a:p>
            <a:r>
              <a:rPr b="1" dirty="0">
                <a:solidFill>
                  <a:srgbClr val="716794"/>
                </a:solidFill>
                <a:effectLst>
                  <a:outerShdw blurRad="38100" dist="38100" dir="2700000" algn="tl">
                    <a:srgbClr val="000000">
                      <a:alpha val="43137"/>
                    </a:srgbClr>
                  </a:outerShdw>
                </a:effectLst>
                <a:ea typeface="方正榜书行简体" panose="02000000000000000000" charset="-122"/>
              </a:rPr>
              <a:t>待</a:t>
            </a:r>
            <a:endParaRPr b="1" dirty="0">
              <a:solidFill>
                <a:srgbClr val="716794"/>
              </a:solidFill>
              <a:effectLst>
                <a:outerShdw blurRad="38100" dist="38100" dir="2700000" algn="tl">
                  <a:srgbClr val="000000">
                    <a:alpha val="43137"/>
                  </a:srgbClr>
                </a:outerShdw>
              </a:effectLst>
              <a:ea typeface="方正榜书行简体" panose="02000000000000000000" charset="-122"/>
            </a:endParaRPr>
          </a:p>
        </p:txBody>
      </p:sp>
      <p:sp>
        <p:nvSpPr>
          <p:cNvPr id="118" name="文本框 2"/>
          <p:cNvSpPr txBox="1"/>
          <p:nvPr/>
        </p:nvSpPr>
        <p:spPr>
          <a:xfrm>
            <a:off x="261620" y="3148330"/>
            <a:ext cx="2413000" cy="922020"/>
          </a:xfrm>
          <a:prstGeom prst="rect">
            <a:avLst/>
          </a:prstGeom>
          <a:ln w="12700">
            <a:miter lim="400000"/>
          </a:ln>
        </p:spPr>
        <p:txBody>
          <a:bodyPr wrap="square" lIns="45719" rIns="45719">
            <a:spAutoFit/>
          </a:bodyPr>
          <a:lstStyle/>
          <a:p>
            <a:pPr>
              <a:defRPr sz="10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sz="900" dirty="0" err="1">
                <a:solidFill>
                  <a:schemeClr val="tx1"/>
                </a:solidFill>
              </a:rPr>
              <a:t>主催：大連ソフトウェア産業協会</a:t>
            </a:r>
            <a:endParaRPr sz="900" dirty="0">
              <a:solidFill>
                <a:schemeClr val="tx1"/>
              </a:solidFill>
            </a:endParaRPr>
          </a:p>
          <a:p>
            <a:pPr>
              <a:defRPr sz="10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sz="900" dirty="0">
                <a:solidFill>
                  <a:schemeClr val="tx1"/>
                </a:solidFill>
              </a:rPr>
              <a:t>　　　</a:t>
            </a:r>
            <a:r>
              <a:rPr sz="900" dirty="0" err="1">
                <a:solidFill>
                  <a:schemeClr val="tx1"/>
                </a:solidFill>
              </a:rPr>
              <a:t>花橋経済開発区管理委員会</a:t>
            </a:r>
            <a:endParaRPr sz="900" dirty="0">
              <a:solidFill>
                <a:schemeClr val="tx1"/>
              </a:solidFill>
            </a:endParaRPr>
          </a:p>
          <a:p>
            <a:pPr>
              <a:defRPr sz="10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sz="900" dirty="0" err="1">
                <a:solidFill>
                  <a:schemeClr val="tx1"/>
                </a:solidFill>
              </a:rPr>
              <a:t>後援：在瀋陽日本国総領事館</a:t>
            </a:r>
            <a:r>
              <a:rPr lang="zh-CN" sz="900" dirty="0" err="1">
                <a:solidFill>
                  <a:schemeClr val="tx1"/>
                </a:solidFill>
                <a:ea typeface="宋体" panose="02010600030101010101" pitchFamily="2" charset="-122"/>
              </a:rPr>
              <a:t>（</a:t>
            </a:r>
            <a:r>
              <a:rPr lang="ja-JP" altLang="zh-CN" sz="900" dirty="0" err="1">
                <a:solidFill>
                  <a:schemeClr val="tx1"/>
                </a:solidFill>
                <a:ea typeface="宋体" panose="02010600030101010101" pitchFamily="2" charset="-122"/>
              </a:rPr>
              <a:t>申請中</a:t>
            </a:r>
            <a:r>
              <a:rPr lang="ja-JP" altLang="zh-CN" sz="900" dirty="0" err="1">
                <a:solidFill>
                  <a:schemeClr val="tx1"/>
                </a:solidFill>
                <a:ea typeface="宋体" panose="02010600030101010101" pitchFamily="2" charset="-122"/>
              </a:rPr>
              <a:t>）</a:t>
            </a:r>
            <a:endParaRPr sz="900" dirty="0">
              <a:solidFill>
                <a:schemeClr val="tx1"/>
              </a:solidFill>
            </a:endParaRPr>
          </a:p>
          <a:p>
            <a:pPr>
              <a:defRPr sz="10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sz="900" dirty="0">
                <a:solidFill>
                  <a:schemeClr val="tx1"/>
                </a:solidFill>
              </a:rPr>
              <a:t>      </a:t>
            </a:r>
            <a:r>
              <a:rPr sz="900" dirty="0" err="1">
                <a:solidFill>
                  <a:schemeClr val="tx1"/>
                </a:solidFill>
              </a:rPr>
              <a:t>日本貿易振興機構大連代表処</a:t>
            </a:r>
            <a:endParaRPr sz="900" dirty="0">
              <a:solidFill>
                <a:schemeClr val="tx1"/>
              </a:solidFill>
            </a:endParaRPr>
          </a:p>
          <a:p>
            <a:pPr>
              <a:defRPr sz="10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sz="900" dirty="0">
                <a:solidFill>
                  <a:schemeClr val="tx1"/>
                </a:solidFill>
              </a:rPr>
              <a:t>      </a:t>
            </a:r>
            <a:r>
              <a:rPr sz="900" dirty="0" err="1">
                <a:solidFill>
                  <a:schemeClr val="tx1"/>
                </a:solidFill>
              </a:rPr>
              <a:t>大連日本商工会</a:t>
            </a:r>
            <a:endParaRPr sz="900" dirty="0">
              <a:solidFill>
                <a:schemeClr val="tx1"/>
              </a:solidFill>
            </a:endParaRPr>
          </a:p>
          <a:p>
            <a:pPr>
              <a:defRPr sz="10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sz="900" dirty="0" err="1">
                <a:solidFill>
                  <a:schemeClr val="tx1"/>
                </a:solidFill>
              </a:rPr>
              <a:t>執行：上海漢和企業発展促進センタ</a:t>
            </a:r>
            <a:r>
              <a:rPr sz="900" dirty="0">
                <a:solidFill>
                  <a:schemeClr val="tx1"/>
                </a:solidFill>
              </a:rPr>
              <a:t>ー</a:t>
            </a:r>
            <a:endParaRPr sz="900" dirty="0">
              <a:solidFill>
                <a:schemeClr val="tx1"/>
              </a:solidFill>
            </a:endParaRPr>
          </a:p>
        </p:txBody>
      </p:sp>
      <p:grpSp>
        <p:nvGrpSpPr>
          <p:cNvPr id="121" name="矩形 68"/>
          <p:cNvGrpSpPr/>
          <p:nvPr/>
        </p:nvGrpSpPr>
        <p:grpSpPr>
          <a:xfrm>
            <a:off x="484073" y="398595"/>
            <a:ext cx="1247403" cy="2463166"/>
            <a:chOff x="-1" y="-1"/>
            <a:chExt cx="1154431" cy="2373630"/>
          </a:xfrm>
        </p:grpSpPr>
        <p:sp>
          <p:nvSpPr>
            <p:cNvPr id="119" name="矩形"/>
            <p:cNvSpPr/>
            <p:nvPr/>
          </p:nvSpPr>
          <p:spPr>
            <a:xfrm rot="5400000">
              <a:off x="-609600" y="609599"/>
              <a:ext cx="2373630" cy="1154431"/>
            </a:xfrm>
            <a:prstGeom prst="rect">
              <a:avLst/>
            </a:prstGeom>
            <a:noFill/>
            <a:ln w="38100" cap="flat">
              <a:solidFill>
                <a:srgbClr val="E3EDFB"/>
              </a:solidFill>
              <a:prstDash val="solid"/>
              <a:miter lim="800000"/>
            </a:ln>
            <a:effectLst/>
          </p:spPr>
          <p:txBody>
            <a:bodyPr wrap="square" lIns="45719" tIns="45719" rIns="45719" bIns="45719" numCol="1" anchor="t">
              <a:noAutofit/>
            </a:bodyPr>
            <a:lstStyle/>
            <a:p>
              <a:pPr algn="ctr"/>
            </a:p>
          </p:txBody>
        </p:sp>
        <p:sp>
          <p:nvSpPr>
            <p:cNvPr id="120" name="文本"/>
            <p:cNvSpPr txBox="1"/>
            <p:nvPr/>
          </p:nvSpPr>
          <p:spPr>
            <a:xfrm>
              <a:off x="64769" y="19050"/>
              <a:ext cx="1024892" cy="167005"/>
            </a:xfrm>
            <a:prstGeom prst="rect">
              <a:avLst/>
            </a:prstGeom>
            <a:noFill/>
            <a:ln w="12700" cap="flat">
              <a:noFill/>
              <a:miter lim="400000"/>
            </a:ln>
            <a:effectLst/>
          </p:spPr>
          <p:txBody>
            <a:bodyPr wrap="square" lIns="45719" tIns="45719" rIns="45719" bIns="45719" numCol="1" anchor="t">
              <a:spAutoFit/>
            </a:bodyPr>
            <a:lstStyle>
              <a:lvl1pPr algn="ctr">
                <a:defRPr sz="500">
                  <a:gradFill flip="none" rotWithShape="1">
                    <a:gsLst>
                      <a:gs pos="0">
                        <a:srgbClr val="A0C2F1"/>
                      </a:gs>
                      <a:gs pos="50000">
                        <a:srgbClr val="0B4561"/>
                      </a:gs>
                      <a:gs pos="100000">
                        <a:srgbClr val="A0C2F1"/>
                      </a:gs>
                    </a:gsLst>
                    <a:lin ang="3600000" scaled="0"/>
                  </a:gradFill>
                  <a:latin typeface="Times New Roman" panose="02020603050405020304"/>
                  <a:ea typeface="Times New Roman" panose="02020603050405020304"/>
                  <a:cs typeface="Times New Roman" panose="02020603050405020304"/>
                  <a:sym typeface="Times New Roman" panose="02020603050405020304"/>
                </a:defRPr>
              </a:lvl1pPr>
            </a:lstStyle>
            <a:p>
              <a:r>
                <a:t> </a:t>
              </a:r>
            </a:p>
          </p:txBody>
        </p:sp>
      </p:grpSp>
      <p:sp>
        <p:nvSpPr>
          <p:cNvPr id="122" name="文本框 6"/>
          <p:cNvSpPr txBox="1"/>
          <p:nvPr/>
        </p:nvSpPr>
        <p:spPr>
          <a:xfrm>
            <a:off x="536969" y="2035888"/>
            <a:ext cx="228600" cy="816611"/>
          </a:xfrm>
          <a:prstGeom prst="rect">
            <a:avLst/>
          </a:prstGeom>
          <a:ln w="12700">
            <a:miter lim="400000"/>
          </a:ln>
        </p:spPr>
        <p:txBody>
          <a:bodyPr vert="eaVert" lIns="45719" rIns="45719">
            <a:spAutoFit/>
          </a:bodyPr>
          <a:lstStyle>
            <a:lvl1pPr>
              <a:defRPr sz="900">
                <a:latin typeface="MS PGothic" panose="020B0600070205080204" charset="-128"/>
                <a:ea typeface="MS PGothic" panose="020B0600070205080204" charset="-128"/>
                <a:cs typeface="MS PGothic" panose="020B0600070205080204" charset="-128"/>
                <a:sym typeface="MS PGothic" panose="020B0600070205080204" charset="-128"/>
              </a:defRPr>
            </a:lvl1pPr>
          </a:lstStyle>
          <a:p>
            <a:r>
              <a:rPr dirty="0"/>
              <a:t>(</a:t>
            </a:r>
            <a:r>
              <a:rPr dirty="0" err="1"/>
              <a:t>参加無料</a:t>
            </a:r>
            <a:r>
              <a:rPr dirty="0"/>
              <a:t>)</a:t>
            </a:r>
            <a:endParaRPr dirty="0"/>
          </a:p>
        </p:txBody>
      </p:sp>
      <p:sp>
        <p:nvSpPr>
          <p:cNvPr id="123" name="文本"/>
          <p:cNvSpPr txBox="1"/>
          <p:nvPr/>
        </p:nvSpPr>
        <p:spPr>
          <a:xfrm>
            <a:off x="4615173" y="2523869"/>
            <a:ext cx="3322810" cy="368300"/>
          </a:xfrm>
          <a:prstGeom prst="rect">
            <a:avLst/>
          </a:prstGeom>
          <a:ln w="12700">
            <a:miter lim="400000"/>
          </a:ln>
        </p:spPr>
        <p:txBody>
          <a:bodyPr lIns="45719" rIns="45719">
            <a:spAutoFit/>
          </a:bodyPr>
          <a:lstStyle/>
          <a:p>
            <a:r>
              <a:t> </a:t>
            </a:r>
          </a:p>
        </p:txBody>
      </p:sp>
      <p:sp>
        <p:nvSpPr>
          <p:cNvPr id="124" name="文本框 22"/>
          <p:cNvSpPr txBox="1"/>
          <p:nvPr/>
        </p:nvSpPr>
        <p:spPr>
          <a:xfrm>
            <a:off x="1875155" y="836745"/>
            <a:ext cx="7038939" cy="862965"/>
          </a:xfrm>
          <a:prstGeom prst="rect">
            <a:avLst/>
          </a:prstGeom>
          <a:ln w="12700">
            <a:miter lim="400000"/>
          </a:ln>
        </p:spPr>
        <p:txBody>
          <a:bodyPr wrap="square" lIns="46990" tIns="46990" rIns="46990" bIns="46990">
            <a:spAutoFit/>
          </a:bodyPr>
          <a:lstStyle/>
          <a:p>
            <a:pPr indent="114300" algn="just">
              <a:lnSpc>
                <a:spcPts val="1000"/>
              </a:lnSpc>
              <a:spcBef>
                <a:spcPts val="600"/>
              </a:spcBef>
              <a:defRPr sz="9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sz="800" dirty="0">
                <a:solidFill>
                  <a:schemeClr val="tx1"/>
                </a:solidFill>
                <a:latin typeface="MS Mincho" panose="02020609040205080304" charset="-128"/>
                <a:ea typeface="MS Mincho" panose="02020609040205080304" charset="-128"/>
                <a:cs typeface="微软雅黑" panose="020B0503020204020204" charset="-122"/>
              </a:rPr>
              <a:t>大連は、中国対外経済協力の先行都市であり、日系IT企業の主要な集積地でもあります。これまでに主に、日本本土からの発注業務で発展してきましたが、これから如何に中国大陸の実践成果を活用して、日本本土の製造業改革に向けて、DX時代のビジネス発生源の役割を果たしていくのかと問われて来ています。長江デルタ地域一体化は国家戦略として世界の注目を集めており、中国初の省級行政区画を跨る上海地下鉄11号線の2009年末開通によって、江蘇省昆山市花橋鎮は国家戦略の目玉タウンになってきました。 今般、長江デルタ地域一体化におけるデジタル経済がどの様に実践しているのか、日系IT企業にとってどの様なビジネス機会が生まれそうなのか、皆様とブレーンストーミングまた情報共有の運びと致します。ご多用中ではございますが、ぜひご出席賜りますようお願い申し上げます。</a:t>
            </a:r>
            <a:endParaRPr sz="800" dirty="0">
              <a:solidFill>
                <a:schemeClr val="tx1"/>
              </a:solidFill>
              <a:latin typeface="MS Mincho" panose="02020609040205080304" charset="-128"/>
              <a:ea typeface="MS Mincho" panose="02020609040205080304" charset="-128"/>
              <a:cs typeface="微软雅黑" panose="020B0503020204020204" charset="-122"/>
            </a:endParaRPr>
          </a:p>
        </p:txBody>
      </p:sp>
      <p:sp>
        <p:nvSpPr>
          <p:cNvPr id="125" name="文本框 1"/>
          <p:cNvSpPr txBox="1"/>
          <p:nvPr/>
        </p:nvSpPr>
        <p:spPr>
          <a:xfrm>
            <a:off x="1874214" y="169360"/>
            <a:ext cx="6973876" cy="641350"/>
          </a:xfrm>
          <a:prstGeom prst="rect">
            <a:avLst/>
          </a:prstGeom>
          <a:ln w="12700">
            <a:miter lim="400000"/>
          </a:ln>
        </p:spPr>
        <p:txBody>
          <a:bodyPr wrap="square" lIns="25727" tIns="25727" rIns="25727" bIns="25727">
            <a:spAutoFit/>
          </a:bodyPr>
          <a:lstStyle/>
          <a:p>
            <a:pPr algn="ctr">
              <a:lnSpc>
                <a:spcPct val="120000"/>
              </a:lnSpc>
              <a:defRPr>
                <a:solidFill>
                  <a:srgbClr val="FFFFFF"/>
                </a:solidFill>
                <a:effectLst>
                  <a:outerShdw blurRad="38100" dist="38100" dir="2700000" rotWithShape="0">
                    <a:srgbClr val="000000">
                      <a:alpha val="43137"/>
                    </a:srgbClr>
                  </a:outerShdw>
                </a:effectLst>
                <a:latin typeface="MS Mincho" panose="02020609040205080304" charset="-128"/>
                <a:ea typeface="MS Mincho" panose="02020609040205080304" charset="-128"/>
                <a:cs typeface="MS Mincho" panose="02020609040205080304" charset="-128"/>
                <a:sym typeface="MS Mincho" panose="02020609040205080304" charset="-128"/>
              </a:defRPr>
            </a:pPr>
            <a:r>
              <a:rPr dirty="0" err="1">
                <a:solidFill>
                  <a:srgbClr val="716794"/>
                </a:solidFill>
                <a:latin typeface="微软雅黑" panose="020B0503020204020204" charset="-122"/>
                <a:ea typeface="微软雅黑" panose="020B0503020204020204" charset="-122"/>
                <a:cs typeface="微软雅黑" panose="020B0503020204020204" charset="-122"/>
              </a:rPr>
              <a:t>長江デルタ地域のデジタル実践から日本本土の製造業改革へ</a:t>
            </a:r>
            <a:endParaRPr dirty="0">
              <a:solidFill>
                <a:srgbClr val="716794"/>
              </a:solidFill>
              <a:latin typeface="微软雅黑" panose="020B0503020204020204" charset="-122"/>
              <a:ea typeface="微软雅黑" panose="020B0503020204020204" charset="-122"/>
              <a:cs typeface="微软雅黑" panose="020B0503020204020204" charset="-122"/>
            </a:endParaRPr>
          </a:p>
          <a:p>
            <a:pPr algn="ctr">
              <a:lnSpc>
                <a:spcPct val="120000"/>
              </a:lnSpc>
              <a:defRPr>
                <a:solidFill>
                  <a:srgbClr val="FFFFFF"/>
                </a:solidFill>
                <a:effectLst>
                  <a:outerShdw blurRad="38100" dist="38100" dir="2700000" rotWithShape="0">
                    <a:srgbClr val="000000">
                      <a:alpha val="43137"/>
                    </a:srgbClr>
                  </a:outerShdw>
                </a:effectLst>
                <a:latin typeface="MS Mincho" panose="02020609040205080304" charset="-128"/>
                <a:ea typeface="MS Mincho" panose="02020609040205080304" charset="-128"/>
                <a:cs typeface="MS Mincho" panose="02020609040205080304" charset="-128"/>
                <a:sym typeface="MS Mincho" panose="02020609040205080304" charset="-128"/>
              </a:defRPr>
            </a:pPr>
            <a:r>
              <a:rPr sz="1400" dirty="0">
                <a:solidFill>
                  <a:srgbClr val="716794"/>
                </a:solidFill>
                <a:latin typeface="微软雅黑" panose="020B0503020204020204" charset="-122"/>
                <a:ea typeface="微软雅黑" panose="020B0503020204020204" charset="-122"/>
                <a:cs typeface="微软雅黑" panose="020B0503020204020204" charset="-122"/>
              </a:rPr>
              <a:t>‐2021花橋経済開発区対日デジタル経済懇親会（大連）‐</a:t>
            </a:r>
            <a:endParaRPr sz="1400" dirty="0">
              <a:solidFill>
                <a:srgbClr val="716794"/>
              </a:solidFill>
              <a:latin typeface="微软雅黑" panose="020B0503020204020204" charset="-122"/>
              <a:ea typeface="微软雅黑" panose="020B0503020204020204" charset="-122"/>
              <a:cs typeface="微软雅黑" panose="020B0503020204020204" charset="-122"/>
            </a:endParaRPr>
          </a:p>
        </p:txBody>
      </p:sp>
      <p:pic>
        <p:nvPicPr>
          <p:cNvPr id="126" name="剪影.png" descr="剪影.png"/>
          <p:cNvPicPr>
            <a:picLocks noChangeAspect="1"/>
          </p:cNvPicPr>
          <p:nvPr/>
        </p:nvPicPr>
        <p:blipFill>
          <a:blip r:embed="rId1"/>
          <a:stretch>
            <a:fillRect/>
          </a:stretch>
        </p:blipFill>
        <p:spPr>
          <a:xfrm>
            <a:off x="1013679" y="4230680"/>
            <a:ext cx="7519950" cy="1037846"/>
          </a:xfrm>
          <a:prstGeom prst="rect">
            <a:avLst/>
          </a:prstGeom>
          <a:ln w="12700">
            <a:miter lim="400000"/>
            <a:headEnd/>
            <a:tailEnd/>
          </a:ln>
        </p:spPr>
      </p:pic>
      <p:sp>
        <p:nvSpPr>
          <p:cNvPr id="127" name="17:25-17:40 テーマ講演4：華東と華南のDX実…"/>
          <p:cNvSpPr txBox="1"/>
          <p:nvPr/>
        </p:nvSpPr>
        <p:spPr>
          <a:xfrm>
            <a:off x="2528038" y="3477086"/>
            <a:ext cx="4163060" cy="1125308"/>
          </a:xfrm>
          <a:prstGeom prst="rect">
            <a:avLst/>
          </a:prstGeom>
          <a:ln w="12700">
            <a:miter lim="400000"/>
          </a:ln>
        </p:spPr>
        <p:txBody>
          <a:bodyPr wrap="square" lIns="45719" rIns="45719">
            <a:spAutoFit/>
          </a:bodyPr>
          <a:lstStyle/>
          <a:p>
            <a:pPr>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rPr>
              <a:t>17:25-17:40　講演4</a:t>
            </a:r>
            <a:r>
              <a:rPr lang="en-US" altLang="ja-JP" dirty="0">
                <a:solidFill>
                  <a:schemeClr val="tx1"/>
                </a:solidFill>
              </a:rPr>
              <a:t>:</a:t>
            </a:r>
            <a:r>
              <a:rPr dirty="0">
                <a:solidFill>
                  <a:schemeClr val="tx1"/>
                </a:solidFill>
              </a:rPr>
              <a:t>華東と華南のDX実情及び大連日系IT企業への期待</a:t>
            </a:r>
            <a:endParaRPr lang="en-US" dirty="0">
              <a:solidFill>
                <a:schemeClr val="tx1"/>
              </a:solidFill>
            </a:endParaRPr>
          </a:p>
          <a:p>
            <a:pPr>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lang="ja-JP" altLang="en-US" dirty="0">
                <a:solidFill>
                  <a:schemeClr val="tx1"/>
                </a:solidFill>
              </a:rPr>
              <a:t>　　　　　　　　　 </a:t>
            </a:r>
            <a:r>
              <a:rPr lang="zh-CN" altLang="en-US" dirty="0">
                <a:solidFill>
                  <a:schemeClr val="tx1"/>
                </a:solidFill>
              </a:rPr>
              <a:t>錙</a:t>
            </a:r>
            <a:r>
              <a:rPr lang="zh-TW" altLang="en-US" dirty="0">
                <a:solidFill>
                  <a:schemeClr val="tx1"/>
                </a:solidFill>
              </a:rPr>
              <a:t>雲（上海）物聯網科技有限公司</a:t>
            </a:r>
            <a:r>
              <a:rPr lang="en-US" altLang="zh-CN" dirty="0">
                <a:solidFill>
                  <a:schemeClr val="tx1"/>
                </a:solidFill>
              </a:rPr>
              <a:t>CEO </a:t>
            </a:r>
            <a:r>
              <a:rPr lang="en-US" altLang="zh-CN" dirty="0" err="1">
                <a:solidFill>
                  <a:schemeClr val="tx1"/>
                </a:solidFill>
              </a:rPr>
              <a:t>Mr.</a:t>
            </a:r>
            <a:r>
              <a:rPr dirty="0" err="1">
                <a:solidFill>
                  <a:schemeClr val="tx1"/>
                </a:solidFill>
              </a:rPr>
              <a:t>張澄宇</a:t>
            </a:r>
            <a:endParaRPr dirty="0">
              <a:solidFill>
                <a:schemeClr val="tx1"/>
              </a:solidFill>
            </a:endParaRPr>
          </a:p>
          <a:p>
            <a:pPr>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rPr>
              <a:t>17:40-17:50　</a:t>
            </a:r>
            <a:r>
              <a:rPr dirty="0" err="1">
                <a:solidFill>
                  <a:schemeClr val="tx1"/>
                </a:solidFill>
              </a:rPr>
              <a:t>質疑応答</a:t>
            </a:r>
            <a:endParaRPr dirty="0">
              <a:solidFill>
                <a:schemeClr val="tx1"/>
              </a:solidFill>
            </a:endParaRPr>
          </a:p>
          <a:p>
            <a:pPr>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rPr>
              <a:t>17:50-19:30　</a:t>
            </a:r>
            <a:r>
              <a:rPr dirty="0" err="1">
                <a:solidFill>
                  <a:schemeClr val="tx1"/>
                </a:solidFill>
              </a:rPr>
              <a:t>会食＆交流</a:t>
            </a:r>
            <a:endParaRPr sz="700" dirty="0">
              <a:solidFill>
                <a:schemeClr val="tx1"/>
              </a:solidFill>
            </a:endParaRPr>
          </a:p>
          <a:p>
            <a:pPr>
              <a:lnSpc>
                <a:spcPct val="125000"/>
              </a:lnSpc>
              <a:defRPr sz="9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endParaRPr sz="800" dirty="0">
              <a:solidFill>
                <a:schemeClr val="tx1"/>
              </a:solidFill>
            </a:endParaRPr>
          </a:p>
          <a:p>
            <a:pPr>
              <a:lnSpc>
                <a:spcPct val="125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dirty="0">
                <a:solidFill>
                  <a:schemeClr val="tx1"/>
                </a:solidFill>
              </a:rPr>
              <a:t>　　　　　 </a:t>
            </a:r>
            <a:endParaRPr sz="800" dirty="0">
              <a:solidFill>
                <a:schemeClr val="tx1"/>
              </a:solidFill>
            </a:endParaRPr>
          </a:p>
          <a:p>
            <a:pPr>
              <a:lnSpc>
                <a:spcPct val="125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endParaRPr sz="800" dirty="0">
              <a:solidFill>
                <a:schemeClr val="tx1"/>
              </a:solidFill>
            </a:endParaRPr>
          </a:p>
        </p:txBody>
      </p:sp>
      <p:sp>
        <p:nvSpPr>
          <p:cNvPr id="128" name="文本框 2"/>
          <p:cNvSpPr txBox="1"/>
          <p:nvPr/>
        </p:nvSpPr>
        <p:spPr>
          <a:xfrm>
            <a:off x="2569416" y="1682064"/>
            <a:ext cx="6181000" cy="1826260"/>
          </a:xfrm>
          <a:prstGeom prst="rect">
            <a:avLst/>
          </a:prstGeom>
          <a:ln w="12700">
            <a:miter lim="400000"/>
          </a:ln>
        </p:spPr>
        <p:txBody>
          <a:bodyPr wrap="square" lIns="0" tIns="0" rIns="0" bIns="0">
            <a:spAutoFit/>
          </a:bodyPr>
          <a:lstStyle/>
          <a:p>
            <a:pPr algn="ctr">
              <a:lnSpc>
                <a:spcPct val="120000"/>
              </a:lnSpc>
              <a:defRPr>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err="1">
                <a:solidFill>
                  <a:srgbClr val="716794"/>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式次第</a:t>
            </a:r>
            <a:endParaRPr sz="800" dirty="0">
              <a:solidFill>
                <a:srgbClr val="716794"/>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latin typeface="MS Mincho" panose="02020609040205080304" charset="-128"/>
                <a:ea typeface="MS Mincho" panose="02020609040205080304" charset="-128"/>
                <a:cs typeface="微软雅黑" panose="020B0503020204020204" charset="-122"/>
              </a:rPr>
              <a:t>15:00-16:00　</a:t>
            </a:r>
            <a:r>
              <a:rPr dirty="0" err="1">
                <a:solidFill>
                  <a:schemeClr val="tx1"/>
                </a:solidFill>
                <a:latin typeface="MS Mincho" panose="02020609040205080304" charset="-128"/>
                <a:ea typeface="MS Mincho" panose="02020609040205080304" charset="-128"/>
                <a:cs typeface="微软雅黑" panose="020B0503020204020204" charset="-122"/>
              </a:rPr>
              <a:t>受付＆VCR放映</a:t>
            </a:r>
            <a:endParaRPr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latin typeface="MS Mincho" panose="02020609040205080304" charset="-128"/>
                <a:ea typeface="MS Mincho" panose="02020609040205080304" charset="-128"/>
                <a:cs typeface="微软雅黑" panose="020B0503020204020204" charset="-122"/>
              </a:rPr>
              <a:t>16:00-16:20　</a:t>
            </a:r>
            <a:r>
              <a:rPr dirty="0" err="1">
                <a:solidFill>
                  <a:schemeClr val="tx1"/>
                </a:solidFill>
                <a:latin typeface="MS Mincho" panose="02020609040205080304" charset="-128"/>
                <a:ea typeface="MS Mincho" panose="02020609040205080304" charset="-128"/>
                <a:cs typeface="微软雅黑" panose="020B0503020204020204" charset="-122"/>
              </a:rPr>
              <a:t>来賓ご紹介、主催側＆後援機構の代表者ご挨拶</a:t>
            </a:r>
            <a:endParaRPr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latin typeface="MS Mincho" panose="02020609040205080304" charset="-128"/>
                <a:ea typeface="MS Mincho" panose="02020609040205080304" charset="-128"/>
                <a:cs typeface="微软雅黑" panose="020B0503020204020204" charset="-122"/>
              </a:rPr>
              <a:t>16:20-16:40　</a:t>
            </a:r>
            <a:r>
              <a:rPr lang="ja-JP" altLang="en-US" dirty="0">
                <a:solidFill>
                  <a:schemeClr val="tx1"/>
                </a:solidFill>
                <a:latin typeface="MS Mincho" panose="02020609040205080304" charset="-128"/>
                <a:ea typeface="MS Mincho" panose="02020609040205080304" charset="-128"/>
                <a:cs typeface="微软雅黑" panose="020B0503020204020204" charset="-122"/>
              </a:rPr>
              <a:t>講演</a:t>
            </a:r>
            <a:r>
              <a:rPr lang="en-US" altLang="ja-JP" dirty="0">
                <a:solidFill>
                  <a:schemeClr val="tx1"/>
                </a:solidFill>
                <a:latin typeface="MS Mincho" panose="02020609040205080304" charset="-128"/>
                <a:ea typeface="MS Mincho" panose="02020609040205080304" charset="-128"/>
                <a:cs typeface="微软雅黑" panose="020B0503020204020204" charset="-122"/>
              </a:rPr>
              <a:t>1:</a:t>
            </a:r>
            <a:r>
              <a:rPr dirty="0">
                <a:solidFill>
                  <a:schemeClr val="tx1"/>
                </a:solidFill>
                <a:latin typeface="MS Mincho" panose="02020609040205080304" charset="-128"/>
                <a:ea typeface="MS Mincho" panose="02020609040205080304" charset="-128"/>
                <a:cs typeface="微软雅黑" panose="020B0503020204020204" charset="-122"/>
              </a:rPr>
              <a:t>中国デジタル経済の実践及び日系IT企業の</a:t>
            </a:r>
            <a:r>
              <a:rPr lang="ja-JP" altLang="en-US" dirty="0">
                <a:solidFill>
                  <a:schemeClr val="tx1"/>
                </a:solidFill>
                <a:latin typeface="MS Mincho" panose="02020609040205080304" charset="-128"/>
                <a:ea typeface="MS Mincho" panose="02020609040205080304" charset="-128"/>
                <a:cs typeface="微软雅黑" panose="020B0503020204020204" charset="-122"/>
              </a:rPr>
              <a:t>課題</a:t>
            </a:r>
            <a:endParaRPr lang="en-US"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lang="ja-JP" altLang="en-US" dirty="0">
                <a:solidFill>
                  <a:schemeClr val="tx1"/>
                </a:solidFill>
                <a:latin typeface="MS Mincho" panose="02020609040205080304" charset="-128"/>
                <a:ea typeface="MS Mincho" panose="02020609040205080304" charset="-128"/>
                <a:cs typeface="微软雅黑" panose="020B0503020204020204" charset="-122"/>
              </a:rPr>
              <a:t>　　　　　　　　　 </a:t>
            </a:r>
            <a:r>
              <a:rPr dirty="0" err="1">
                <a:solidFill>
                  <a:schemeClr val="tx1"/>
                </a:solidFill>
                <a:latin typeface="MS Mincho" panose="02020609040205080304" charset="-128"/>
                <a:ea typeface="MS Mincho" panose="02020609040205080304" charset="-128"/>
                <a:cs typeface="微软雅黑" panose="020B0503020204020204" charset="-122"/>
              </a:rPr>
              <a:t>KDDI東アジア地区IOT‐PRAセンター長</a:t>
            </a:r>
            <a:r>
              <a:rPr dirty="0">
                <a:solidFill>
                  <a:schemeClr val="tx1"/>
                </a:solidFill>
                <a:latin typeface="MS Mincho" panose="02020609040205080304" charset="-128"/>
                <a:ea typeface="MS Mincho" panose="02020609040205080304" charset="-128"/>
                <a:cs typeface="微软雅黑" panose="020B0503020204020204" charset="-122"/>
              </a:rPr>
              <a:t> </a:t>
            </a:r>
            <a:r>
              <a:rPr lang="en-US" dirty="0" err="1">
                <a:solidFill>
                  <a:schemeClr val="tx1"/>
                </a:solidFill>
                <a:latin typeface="MS Mincho" panose="02020609040205080304" charset="-128"/>
                <a:ea typeface="MS Mincho" panose="02020609040205080304" charset="-128"/>
                <a:cs typeface="微软雅黑" panose="020B0503020204020204" charset="-122"/>
              </a:rPr>
              <a:t>Mr.</a:t>
            </a:r>
            <a:r>
              <a:rPr dirty="0" err="1">
                <a:solidFill>
                  <a:schemeClr val="tx1"/>
                </a:solidFill>
                <a:latin typeface="MS Mincho" panose="02020609040205080304" charset="-128"/>
                <a:ea typeface="MS Mincho" panose="02020609040205080304" charset="-128"/>
                <a:cs typeface="微软雅黑" panose="020B0503020204020204" charset="-122"/>
              </a:rPr>
              <a:t>守岡</a:t>
            </a:r>
            <a:r>
              <a:rPr dirty="0">
                <a:solidFill>
                  <a:schemeClr val="tx1"/>
                </a:solidFill>
                <a:latin typeface="MS Mincho" panose="02020609040205080304" charset="-128"/>
                <a:ea typeface="MS Mincho" panose="02020609040205080304" charset="-128"/>
                <a:cs typeface="微软雅黑" panose="020B0503020204020204" charset="-122"/>
              </a:rPr>
              <a:t>　</a:t>
            </a:r>
            <a:r>
              <a:rPr dirty="0" err="1">
                <a:solidFill>
                  <a:schemeClr val="tx1"/>
                </a:solidFill>
                <a:latin typeface="MS Mincho" panose="02020609040205080304" charset="-128"/>
                <a:ea typeface="MS Mincho" panose="02020609040205080304" charset="-128"/>
                <a:cs typeface="微软雅黑" panose="020B0503020204020204" charset="-122"/>
              </a:rPr>
              <a:t>純治</a:t>
            </a:r>
            <a:endParaRPr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latin typeface="MS Mincho" panose="02020609040205080304" charset="-128"/>
                <a:ea typeface="MS Mincho" panose="02020609040205080304" charset="-128"/>
                <a:cs typeface="微软雅黑" panose="020B0503020204020204" charset="-122"/>
              </a:rPr>
              <a:t>16:40-16:55　講演</a:t>
            </a:r>
            <a:r>
              <a:rPr lang="en-US" altLang="ja-JP" dirty="0">
                <a:solidFill>
                  <a:schemeClr val="tx1"/>
                </a:solidFill>
                <a:latin typeface="MS Mincho" panose="02020609040205080304" charset="-128"/>
                <a:ea typeface="MS Mincho" panose="02020609040205080304" charset="-128"/>
                <a:cs typeface="微软雅黑" panose="020B0503020204020204" charset="-122"/>
              </a:rPr>
              <a:t>2:</a:t>
            </a:r>
            <a:r>
              <a:rPr dirty="0">
                <a:solidFill>
                  <a:schemeClr val="tx1"/>
                </a:solidFill>
                <a:latin typeface="MS Mincho" panose="02020609040205080304" charset="-128"/>
                <a:ea typeface="MS Mincho" panose="02020609040205080304" charset="-128"/>
                <a:cs typeface="微软雅黑" panose="020B0503020204020204" charset="-122"/>
              </a:rPr>
              <a:t>政府主導に見る長江デルタ地域デジタル経済の経験談</a:t>
            </a:r>
            <a:endParaRPr lang="en-US"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lang="ja-JP" altLang="en-US" dirty="0">
                <a:solidFill>
                  <a:schemeClr val="tx1"/>
                </a:solidFill>
                <a:latin typeface="MS Mincho" panose="02020609040205080304" charset="-128"/>
                <a:ea typeface="MS Mincho" panose="02020609040205080304" charset="-128"/>
                <a:cs typeface="微软雅黑" panose="020B0503020204020204" charset="-122"/>
              </a:rPr>
              <a:t>　　　　　　　　　 </a:t>
            </a:r>
            <a:r>
              <a:rPr dirty="0" err="1">
                <a:solidFill>
                  <a:schemeClr val="tx1"/>
                </a:solidFill>
                <a:latin typeface="MS Mincho" panose="02020609040205080304" charset="-128"/>
                <a:ea typeface="MS Mincho" panose="02020609040205080304" charset="-128"/>
                <a:cs typeface="微软雅黑" panose="020B0503020204020204" charset="-122"/>
              </a:rPr>
              <a:t>花橋経済開発区経済発展促進局</a:t>
            </a:r>
            <a:r>
              <a:rPr lang="ja-JP" altLang="en-US" dirty="0">
                <a:solidFill>
                  <a:schemeClr val="tx1"/>
                </a:solidFill>
                <a:latin typeface="MS Mincho" panose="02020609040205080304" charset="-128"/>
                <a:ea typeface="MS Mincho" panose="02020609040205080304" charset="-128"/>
                <a:cs typeface="微软雅黑" panose="020B0503020204020204" charset="-122"/>
              </a:rPr>
              <a:t>副局長 </a:t>
            </a:r>
            <a:r>
              <a:rPr lang="en-US" altLang="ja-JP" dirty="0" err="1">
                <a:solidFill>
                  <a:schemeClr val="tx1"/>
                </a:solidFill>
                <a:latin typeface="MS Mincho" panose="02020609040205080304" charset="-128"/>
                <a:ea typeface="MS Mincho" panose="02020609040205080304" charset="-128"/>
                <a:cs typeface="微软雅黑" panose="020B0503020204020204" charset="-122"/>
              </a:rPr>
              <a:t>Mr.</a:t>
            </a:r>
            <a:r>
              <a:rPr dirty="0" err="1">
                <a:solidFill>
                  <a:schemeClr val="tx1"/>
                </a:solidFill>
                <a:latin typeface="MS Mincho" panose="02020609040205080304" charset="-128"/>
                <a:ea typeface="MS Mincho" panose="02020609040205080304" charset="-128"/>
                <a:cs typeface="微软雅黑" panose="020B0503020204020204" charset="-122"/>
              </a:rPr>
              <a:t>王春陽</a:t>
            </a:r>
            <a:endParaRPr lang="en-US"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lang="ja-JP" altLang="en-US" dirty="0">
                <a:solidFill>
                  <a:schemeClr val="tx1"/>
                </a:solidFill>
                <a:latin typeface="MS Mincho" panose="02020609040205080304" charset="-128"/>
                <a:ea typeface="MS Mincho" panose="02020609040205080304" charset="-128"/>
                <a:cs typeface="微软雅黑" panose="020B0503020204020204" charset="-122"/>
              </a:rPr>
              <a:t>　　　　　　　　　 </a:t>
            </a:r>
            <a:r>
              <a:rPr dirty="0" err="1">
                <a:solidFill>
                  <a:schemeClr val="tx1"/>
                </a:solidFill>
                <a:latin typeface="MS Mincho" panose="02020609040205080304" charset="-128"/>
                <a:ea typeface="MS Mincho" panose="02020609040205080304" charset="-128"/>
                <a:cs typeface="微软雅黑" panose="020B0503020204020204" charset="-122"/>
              </a:rPr>
              <a:t>花橋経済開発区進出企業代表者の経験談</a:t>
            </a:r>
            <a:endParaRPr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dirty="0">
                <a:solidFill>
                  <a:schemeClr val="tx1"/>
                </a:solidFill>
                <a:latin typeface="MS Mincho" panose="02020609040205080304" charset="-128"/>
                <a:ea typeface="MS Mincho" panose="02020609040205080304" charset="-128"/>
                <a:cs typeface="微软雅黑" panose="020B0503020204020204" charset="-122"/>
              </a:rPr>
              <a:t>17:10-17:25　講演</a:t>
            </a:r>
            <a:r>
              <a:rPr lang="en-US" altLang="ja-JP" dirty="0">
                <a:solidFill>
                  <a:schemeClr val="tx1"/>
                </a:solidFill>
                <a:latin typeface="MS Mincho" panose="02020609040205080304" charset="-128"/>
                <a:ea typeface="MS Mincho" panose="02020609040205080304" charset="-128"/>
                <a:cs typeface="微软雅黑" panose="020B0503020204020204" charset="-122"/>
              </a:rPr>
              <a:t>3:</a:t>
            </a:r>
            <a:r>
              <a:rPr dirty="0">
                <a:solidFill>
                  <a:schemeClr val="tx1"/>
                </a:solidFill>
                <a:latin typeface="MS Mincho" panose="02020609040205080304" charset="-128"/>
                <a:ea typeface="MS Mincho" panose="02020609040205080304" charset="-128"/>
                <a:cs typeface="微软雅黑" panose="020B0503020204020204" charset="-122"/>
              </a:rPr>
              <a:t>日本本土の製造業DX趨勢及びBPO仕組みの改革急務</a:t>
            </a:r>
            <a:endParaRPr lang="en-US" dirty="0">
              <a:solidFill>
                <a:schemeClr val="tx1"/>
              </a:solidFill>
              <a:latin typeface="MS Mincho" panose="02020609040205080304" charset="-128"/>
              <a:ea typeface="MS Mincho" panose="02020609040205080304" charset="-128"/>
              <a:cs typeface="微软雅黑" panose="020B0503020204020204" charset="-122"/>
            </a:endParaRPr>
          </a:p>
          <a:p>
            <a:pPr>
              <a:lnSpc>
                <a:spcPct val="120000"/>
              </a:lnSpc>
              <a:defRPr sz="900">
                <a:solidFill>
                  <a:srgbClr val="FFFFFF"/>
                </a:solidFill>
                <a:latin typeface="MS Mincho" panose="02020609040205080304" charset="-128"/>
                <a:ea typeface="MS Mincho" panose="02020609040205080304" charset="-128"/>
                <a:cs typeface="MS Mincho" panose="02020609040205080304" charset="-128"/>
                <a:sym typeface="MS Mincho" panose="02020609040205080304" charset="-128"/>
              </a:defRPr>
            </a:pPr>
            <a:r>
              <a:rPr lang="ja-JP" altLang="en-US" dirty="0">
                <a:solidFill>
                  <a:schemeClr val="tx1"/>
                </a:solidFill>
                <a:latin typeface="MS Mincho" panose="02020609040205080304" charset="-128"/>
                <a:ea typeface="MS Mincho" panose="02020609040205080304" charset="-128"/>
                <a:cs typeface="微软雅黑" panose="020B0503020204020204" charset="-122"/>
              </a:rPr>
              <a:t>　　　　　　　　　 </a:t>
            </a:r>
            <a:r>
              <a:rPr dirty="0">
                <a:solidFill>
                  <a:schemeClr val="tx1"/>
                </a:solidFill>
                <a:latin typeface="MS Mincho" panose="02020609040205080304" charset="-128"/>
                <a:ea typeface="MS Mincho" panose="02020609040205080304" charset="-128"/>
                <a:cs typeface="微软雅黑" panose="020B0503020204020204" charset="-122"/>
              </a:rPr>
              <a:t>NTT</a:t>
            </a:r>
            <a:r>
              <a:rPr lang="ja-JP" altLang="en-US" dirty="0">
                <a:solidFill>
                  <a:schemeClr val="tx1"/>
                </a:solidFill>
                <a:latin typeface="MS Mincho" panose="02020609040205080304" charset="-128"/>
                <a:ea typeface="MS Mincho" panose="02020609040205080304" charset="-128"/>
                <a:cs typeface="微软雅黑" panose="020B0503020204020204" charset="-122"/>
              </a:rPr>
              <a:t> </a:t>
            </a:r>
            <a:r>
              <a:rPr dirty="0" err="1">
                <a:solidFill>
                  <a:schemeClr val="tx1"/>
                </a:solidFill>
                <a:latin typeface="MS Mincho" panose="02020609040205080304" charset="-128"/>
                <a:ea typeface="MS Mincho" panose="02020609040205080304" charset="-128"/>
                <a:cs typeface="微软雅黑" panose="020B0503020204020204" charset="-122"/>
              </a:rPr>
              <a:t>DATA経営研究所シニアスペシャリスト</a:t>
            </a:r>
            <a:r>
              <a:rPr dirty="0">
                <a:solidFill>
                  <a:schemeClr val="tx1"/>
                </a:solidFill>
                <a:latin typeface="MS Mincho" panose="02020609040205080304" charset="-128"/>
                <a:ea typeface="MS Mincho" panose="02020609040205080304" charset="-128"/>
                <a:cs typeface="微软雅黑" panose="020B0503020204020204" charset="-122"/>
              </a:rPr>
              <a:t> </a:t>
            </a:r>
            <a:r>
              <a:rPr lang="en-US" dirty="0" err="1">
                <a:solidFill>
                  <a:schemeClr val="tx1"/>
                </a:solidFill>
                <a:latin typeface="MS Mincho" panose="02020609040205080304" charset="-128"/>
                <a:ea typeface="MS Mincho" panose="02020609040205080304" charset="-128"/>
                <a:cs typeface="微软雅黑" panose="020B0503020204020204" charset="-122"/>
              </a:rPr>
              <a:t>Mr.</a:t>
            </a:r>
            <a:r>
              <a:rPr dirty="0" err="1">
                <a:solidFill>
                  <a:schemeClr val="tx1"/>
                </a:solidFill>
                <a:latin typeface="MS Mincho" panose="02020609040205080304" charset="-128"/>
                <a:ea typeface="MS Mincho" panose="02020609040205080304" charset="-128"/>
                <a:cs typeface="微软雅黑" panose="020B0503020204020204" charset="-122"/>
              </a:rPr>
              <a:t>岡野</a:t>
            </a:r>
            <a:r>
              <a:rPr dirty="0">
                <a:solidFill>
                  <a:schemeClr val="tx1"/>
                </a:solidFill>
                <a:latin typeface="MS Mincho" panose="02020609040205080304" charset="-128"/>
                <a:ea typeface="MS Mincho" panose="02020609040205080304" charset="-128"/>
                <a:cs typeface="微软雅黑" panose="020B0503020204020204" charset="-122"/>
              </a:rPr>
              <a:t>　</a:t>
            </a:r>
            <a:r>
              <a:rPr dirty="0" err="1">
                <a:solidFill>
                  <a:schemeClr val="tx1"/>
                </a:solidFill>
                <a:latin typeface="MS Mincho" panose="02020609040205080304" charset="-128"/>
                <a:ea typeface="MS Mincho" panose="02020609040205080304" charset="-128"/>
                <a:cs typeface="微软雅黑" panose="020B0503020204020204" charset="-122"/>
              </a:rPr>
              <a:t>寿彦</a:t>
            </a:r>
            <a:r>
              <a:rPr dirty="0">
                <a:solidFill>
                  <a:schemeClr val="tx1"/>
                </a:solidFill>
                <a:latin typeface="MS Mincho" panose="02020609040205080304" charset="-128"/>
                <a:ea typeface="MS Mincho" panose="02020609040205080304" charset="-128"/>
                <a:cs typeface="微软雅黑" panose="020B0503020204020204" charset="-122"/>
              </a:rPr>
              <a:t>		            </a:t>
            </a:r>
            <a:endParaRPr dirty="0">
              <a:solidFill>
                <a:schemeClr val="tx1"/>
              </a:solidFill>
              <a:latin typeface="MS Mincho" panose="02020609040205080304" charset="-128"/>
              <a:ea typeface="MS Mincho" panose="02020609040205080304" charset="-128"/>
              <a:cs typeface="微软雅黑" panose="020B0503020204020204" charset="-122"/>
            </a:endParaRPr>
          </a:p>
        </p:txBody>
      </p:sp>
      <p:sp>
        <p:nvSpPr>
          <p:cNvPr id="22" name="文本框 21"/>
          <p:cNvSpPr txBox="1"/>
          <p:nvPr/>
        </p:nvSpPr>
        <p:spPr>
          <a:xfrm>
            <a:off x="6629468" y="2156791"/>
            <a:ext cx="2498857" cy="76104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25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lang="ja-JP" altLang="en-US" sz="900" dirty="0">
                <a:solidFill>
                  <a:schemeClr val="tx1"/>
                </a:solidFill>
                <a:latin typeface="MS Mincho" panose="02020609040205080304" charset="-128"/>
                <a:ea typeface="MS Mincho" panose="02020609040205080304" charset="-128"/>
                <a:cs typeface="微软雅黑" panose="020B0503020204020204" charset="-122"/>
              </a:rPr>
              <a:t>日　時：</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2021</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年</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8</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月</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5</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日</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木</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a:t>
            </a:r>
            <a:endParaRPr lang="en-US" altLang="ja-JP" sz="900" dirty="0">
              <a:solidFill>
                <a:schemeClr val="tx1"/>
              </a:solidFill>
              <a:latin typeface="MS Mincho" panose="02020609040205080304" charset="-128"/>
              <a:ea typeface="MS Mincho" panose="02020609040205080304" charset="-128"/>
              <a:cs typeface="微软雅黑" panose="020B0503020204020204" charset="-122"/>
            </a:endParaRPr>
          </a:p>
          <a:p>
            <a:pPr>
              <a:lnSpc>
                <a:spcPct val="125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lang="en-US" altLang="ja-JP" sz="900" dirty="0">
                <a:solidFill>
                  <a:schemeClr val="tx1"/>
                </a:solidFill>
                <a:latin typeface="MS Mincho" panose="02020609040205080304" charset="-128"/>
                <a:ea typeface="MS Mincho" panose="02020609040205080304" charset="-128"/>
                <a:cs typeface="微软雅黑" panose="020B0503020204020204" charset="-122"/>
              </a:rPr>
              <a:t>        16</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時～</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19</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時</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30</a:t>
            </a:r>
            <a:r>
              <a:rPr lang="ja-JP" altLang="en-US" sz="900" dirty="0">
                <a:solidFill>
                  <a:schemeClr val="tx1"/>
                </a:solidFill>
                <a:latin typeface="MS Mincho" panose="02020609040205080304" charset="-128"/>
                <a:ea typeface="MS Mincho" panose="02020609040205080304" charset="-128"/>
                <a:cs typeface="微软雅黑" panose="020B0503020204020204" charset="-122"/>
                <a:sym typeface="宋体" panose="02010600030101010101" pitchFamily="2" charset="-122"/>
              </a:rPr>
              <a:t>分 </a:t>
            </a:r>
            <a:r>
              <a:rPr lang="en-US" altLang="ja-JP" sz="900" dirty="0">
                <a:solidFill>
                  <a:schemeClr val="tx1"/>
                </a:solidFill>
                <a:latin typeface="MS Mincho" panose="02020609040205080304" charset="-128"/>
                <a:ea typeface="MS Mincho" panose="02020609040205080304" charset="-128"/>
                <a:cs typeface="微软雅黑" panose="020B0503020204020204" charset="-122"/>
                <a:sym typeface="宋体" panose="02010600030101010101" pitchFamily="2" charset="-122"/>
              </a:rPr>
              <a:t>(</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15:00</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より受付</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a:t>
            </a:r>
            <a:endParaRPr lang="ja-JP" altLang="en-US" sz="900" dirty="0">
              <a:solidFill>
                <a:schemeClr val="tx1"/>
              </a:solidFill>
              <a:latin typeface="MS Mincho" panose="02020609040205080304" charset="-128"/>
              <a:ea typeface="MS Mincho" panose="02020609040205080304" charset="-128"/>
              <a:cs typeface="微软雅黑" panose="020B0503020204020204" charset="-122"/>
            </a:endParaRPr>
          </a:p>
          <a:p>
            <a:pPr>
              <a:lnSpc>
                <a:spcPct val="125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lang="ja-JP" altLang="en-US" sz="900" dirty="0">
                <a:solidFill>
                  <a:schemeClr val="tx1"/>
                </a:solidFill>
                <a:latin typeface="MS Mincho" panose="02020609040205080304" charset="-128"/>
                <a:ea typeface="MS Mincho" panose="02020609040205080304" charset="-128"/>
                <a:cs typeface="微软雅黑" panose="020B0503020204020204" charset="-122"/>
              </a:rPr>
              <a:t>場　所：大連一方城堡豪華精選酒店</a:t>
            </a:r>
            <a:endParaRPr lang="en-US" altLang="ja-JP" sz="900" dirty="0">
              <a:solidFill>
                <a:schemeClr val="tx1"/>
              </a:solidFill>
              <a:latin typeface="MS Mincho" panose="02020609040205080304" charset="-128"/>
              <a:ea typeface="MS Mincho" panose="02020609040205080304" charset="-128"/>
              <a:cs typeface="微软雅黑" panose="020B0503020204020204" charset="-122"/>
            </a:endParaRPr>
          </a:p>
          <a:p>
            <a:pPr>
              <a:lnSpc>
                <a:spcPct val="125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lang="en-US" altLang="ja-JP" sz="900" dirty="0">
                <a:solidFill>
                  <a:schemeClr val="tx1"/>
                </a:solidFill>
                <a:latin typeface="MS Mincho" panose="02020609040205080304" charset="-128"/>
                <a:ea typeface="MS Mincho" panose="02020609040205080304" charset="-128"/>
                <a:cs typeface="微软雅黑" panose="020B0503020204020204" charset="-122"/>
              </a:rPr>
              <a:t>        </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多功能庁</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1(</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濱海西路 </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600</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号）</a:t>
            </a:r>
            <a:endParaRPr lang="ja-JP" altLang="en-US" sz="900" dirty="0">
              <a:solidFill>
                <a:schemeClr val="tx1"/>
              </a:solidFill>
              <a:latin typeface="MS Mincho" panose="02020609040205080304" charset="-128"/>
              <a:ea typeface="MS Mincho" panose="02020609040205080304" charset="-128"/>
              <a:cs typeface="微软雅黑" panose="020B0503020204020204" charset="-122"/>
            </a:endParaRPr>
          </a:p>
        </p:txBody>
      </p:sp>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indefinite" fill="hold"/>
                                        <p:tgtEl>
                                          <p:spTgt spid="1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2" nodeType="clickEffect">
                                  <p:stCondLst>
                                    <p:cond delay="0"/>
                                  </p:stCondLst>
                                  <p:iterate type="lt">
                                    <p:tmAbs val="0"/>
                                  </p:iterate>
                                  <p:childTnLst>
                                    <p:set>
                                      <p:cBhvr>
                                        <p:cTn id="10" dur="indefinite" fill="hold"/>
                                        <p:tgtEl>
                                          <p:spTgt spid="124"/>
                                        </p:tgtEl>
                                        <p:attrNameLst>
                                          <p:attrName>style.visibility</p:attrName>
                                        </p:attrNameLst>
                                      </p:cBhvr>
                                      <p:to>
                                        <p:strVal val="visible"/>
                                      </p:to>
                                    </p:set>
                                    <p:anim calcmode="lin" valueType="num">
                                      <p:cBhvr>
                                        <p:cTn id="11" dur="1000" fill="hold"/>
                                        <p:tgtEl>
                                          <p:spTgt spid="124"/>
                                        </p:tgtEl>
                                        <p:attrNameLst>
                                          <p:attrName>ppt_x</p:attrName>
                                        </p:attrNameLst>
                                      </p:cBhvr>
                                      <p:tavLst>
                                        <p:tav tm="0">
                                          <p:val>
                                            <p:strVal val="0-#ppt_w/2"/>
                                          </p:val>
                                        </p:tav>
                                        <p:tav tm="100000">
                                          <p:val>
                                            <p:strVal val="#ppt_x"/>
                                          </p:val>
                                        </p:tav>
                                      </p:tavLst>
                                    </p:anim>
                                    <p:anim calcmode="lin" valueType="num">
                                      <p:cBhvr>
                                        <p:cTn id="12" dur="1000" fill="hold"/>
                                        <p:tgtEl>
                                          <p:spTgt spid="124"/>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3" nodeType="clickEffect">
                                  <p:stCondLst>
                                    <p:cond delay="0"/>
                                  </p:stCondLst>
                                  <p:childTnLst>
                                    <p:set>
                                      <p:cBhvr>
                                        <p:cTn id="16" dur="indefinite" fill="hold"/>
                                        <p:tgtEl>
                                          <p:spTgt spid="128"/>
                                        </p:tgtEl>
                                        <p:attrNameLst>
                                          <p:attrName>style.visibility</p:attrName>
                                        </p:attrNameLst>
                                      </p:cBhvr>
                                      <p:to>
                                        <p:strVal val="visible"/>
                                      </p:to>
                                    </p:set>
                                    <p:anim calcmode="lin" valueType="num">
                                      <p:cBhvr>
                                        <p:cTn id="17" dur="1000" fill="hold"/>
                                        <p:tgtEl>
                                          <p:spTgt spid="128"/>
                                        </p:tgtEl>
                                        <p:attrNameLst>
                                          <p:attrName>ppt_w</p:attrName>
                                        </p:attrNameLst>
                                      </p:cBhvr>
                                      <p:tavLst>
                                        <p:tav tm="0">
                                          <p:val>
                                            <p:fltVal val="0"/>
                                          </p:val>
                                        </p:tav>
                                        <p:tav tm="100000">
                                          <p:val>
                                            <p:strVal val="#ppt_w"/>
                                          </p:val>
                                        </p:tav>
                                      </p:tavLst>
                                    </p:anim>
                                    <p:anim calcmode="lin" valueType="num">
                                      <p:cBhvr>
                                        <p:cTn id="18" dur="1000" fill="hold"/>
                                        <p:tgtEl>
                                          <p:spTgt spid="128"/>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4" nodeType="clickEffect">
                                  <p:stCondLst>
                                    <p:cond delay="0"/>
                                  </p:stCondLst>
                                  <p:iterate type="lt">
                                    <p:tmAbs val="0"/>
                                  </p:iterate>
                                  <p:childTnLst>
                                    <p:set>
                                      <p:cBhvr>
                                        <p:cTn id="22" dur="indefinite" fill="hold"/>
                                        <p:tgtEl>
                                          <p:spTgt spid="118"/>
                                        </p:tgtEl>
                                        <p:attrNameLst>
                                          <p:attrName>style.visibility</p:attrName>
                                        </p:attrNameLst>
                                      </p:cBhvr>
                                      <p:to>
                                        <p:strVal val="visible"/>
                                      </p:to>
                                    </p:set>
                                    <p:anim calcmode="lin" valueType="num">
                                      <p:cBhvr>
                                        <p:cTn id="23" dur="1000" fill="hold"/>
                                        <p:tgtEl>
                                          <p:spTgt spid="118"/>
                                        </p:tgtEl>
                                        <p:attrNameLst>
                                          <p:attrName>ppt_x</p:attrName>
                                        </p:attrNameLst>
                                      </p:cBhvr>
                                      <p:tavLst>
                                        <p:tav tm="0">
                                          <p:val>
                                            <p:strVal val="0-#ppt_w/2"/>
                                          </p:val>
                                        </p:tav>
                                        <p:tav tm="100000">
                                          <p:val>
                                            <p:strVal val="#ppt_x"/>
                                          </p:val>
                                        </p:tav>
                                      </p:tavLst>
                                    </p:anim>
                                    <p:anim calcmode="lin" valueType="num">
                                      <p:cBhvr>
                                        <p:cTn id="24" dur="1000" fill="hold"/>
                                        <p:tgtEl>
                                          <p:spTgt spid="1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4" animBg="1" advAuto="0"/>
      <p:bldP spid="124" grpId="2" animBg="1" advAuto="0"/>
      <p:bldP spid="125" grpId="1" animBg="1" advAuto="0"/>
      <p:bldP spid="128" grpId="3"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graphicFrame>
        <p:nvGraphicFramePr>
          <p:cNvPr id="130" name="表格 5"/>
          <p:cNvGraphicFramePr/>
          <p:nvPr>
            <p:custDataLst>
              <p:tags r:id="rId1"/>
            </p:custDataLst>
          </p:nvPr>
        </p:nvGraphicFramePr>
        <p:xfrm>
          <a:off x="3757295" y="1412347"/>
          <a:ext cx="4366895" cy="2449195"/>
        </p:xfrm>
        <a:graphic>
          <a:graphicData uri="http://schemas.openxmlformats.org/drawingml/2006/table">
            <a:tbl>
              <a:tblPr>
                <a:tableStyleId>{4C3C2611-4C71-4FC5-86AE-919BDF0F9419}</a:tableStyleId>
              </a:tblPr>
              <a:tblGrid>
                <a:gridCol w="984250"/>
                <a:gridCol w="1143000"/>
                <a:gridCol w="907415"/>
                <a:gridCol w="1332230"/>
              </a:tblGrid>
              <a:tr h="349885">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貴社名</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gridSpan="3">
                  <a:txBody>
                    <a:bodyPr/>
                    <a:lstStyle/>
                    <a:p>
                      <a:pPr algn="ctr" defTabSz="685800">
                        <a:defRPr sz="1800"/>
                      </a:pPr>
                      <a:r>
                        <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hMerge="1">
                  <a:tcPr/>
                </a:tc>
                <a:tc hMerge="1">
                  <a:tcPr/>
                </a:tc>
              </a:tr>
              <a:tr h="349885">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①お名前</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②お名前</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r>
              <a:tr h="349885">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①部　　署</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②部　　署</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r>
              <a:tr h="349885">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①役　　職</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②役　　職</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r>
              <a:tr h="349885">
                <a:tc>
                  <a:txBody>
                    <a:bodyPr/>
                    <a:lstStyle/>
                    <a:p>
                      <a:pPr algn="ctr" defTabSz="685800">
                        <a:defRPr sz="1800"/>
                      </a:pPr>
                      <a:r>
                        <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TEL/携帯番号</a:t>
                      </a:r>
                      <a:endParaRPr sz="9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gridSpan="3">
                  <a:txBody>
                    <a:bodyPr/>
                    <a:lstStyle/>
                    <a:p>
                      <a:pPr algn="ctr" defTabSz="685800">
                        <a:defRPr sz="1800"/>
                      </a:pPr>
                      <a:r>
                        <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hMerge="1">
                  <a:tcPr/>
                </a:tc>
                <a:tc hMerge="1">
                  <a:tcPr/>
                </a:tc>
              </a:tr>
              <a:tr h="349885">
                <a:tc>
                  <a:txBody>
                    <a:bodyPr/>
                    <a:lstStyle/>
                    <a:p>
                      <a:pPr algn="ctr" defTabSz="685800">
                        <a:defRPr sz="1800"/>
                      </a:pPr>
                      <a:r>
                        <a:rPr sz="12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Email</a:t>
                      </a:r>
                      <a:endParaRPr sz="120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gridSpan="3">
                  <a:txBody>
                    <a:bodyPr/>
                    <a:lstStyle/>
                    <a:p>
                      <a:pPr algn="ctr" defTabSz="685800">
                        <a:defRPr sz="1800"/>
                      </a:pPr>
                      <a:r>
                        <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rPr>
                        <a:t> </a:t>
                      </a:r>
                      <a:endParaRPr sz="900" dirty="0">
                        <a:solidFill>
                          <a:schemeClr val="tx1"/>
                        </a:solidFill>
                        <a:latin typeface="MS PGothic" panose="020B0600070205080204" charset="-128"/>
                        <a:ea typeface="MS PGothic" panose="020B0600070205080204" charset="-128"/>
                        <a:cs typeface="MS PGothic" panose="020B0600070205080204" charset="-128"/>
                        <a:sym typeface="MS PGothic" panose="020B0600070205080204" charset="-128"/>
                      </a:endParaRPr>
                    </a:p>
                  </a:txBody>
                  <a:tcPr marL="0" marR="0" marT="0" marB="0" anchor="ctr" horzOverflow="overflow"/>
                </a:tc>
                <a:tc hMerge="1">
                  <a:tcPr/>
                </a:tc>
                <a:tc hMerge="1">
                  <a:tcPr/>
                </a:tc>
              </a:tr>
              <a:tr h="349885">
                <a:tc>
                  <a:txBody>
                    <a:bodyPr/>
                    <a:lstStyle/>
                    <a:p>
                      <a:pPr algn="ctr" defTabSz="685800">
                        <a:defRPr sz="9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a:solidFill>
                            <a:schemeClr val="tx1"/>
                          </a:solidFill>
                        </a:rPr>
                        <a:t>来場手段</a:t>
                      </a:r>
                      <a:endParaRPr>
                        <a:solidFill>
                          <a:schemeClr val="tx1"/>
                        </a:solidFill>
                      </a:endParaRPr>
                    </a:p>
                  </a:txBody>
                  <a:tcPr marL="0" marR="0" marT="0" marB="0" anchor="ctr" horzOverflow="overflow"/>
                </a:tc>
                <a:tc gridSpan="3">
                  <a:txBody>
                    <a:bodyPr/>
                    <a:lstStyle/>
                    <a:p>
                      <a:pPr algn="ctr" defTabSz="685800">
                        <a:defRPr sz="9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dirty="0">
                          <a:solidFill>
                            <a:schemeClr val="tx1"/>
                          </a:solidFill>
                        </a:rPr>
                        <a:t>車	</a:t>
                      </a:r>
                      <a:r>
                        <a:rPr dirty="0" err="1">
                          <a:solidFill>
                            <a:schemeClr val="tx1"/>
                          </a:solidFill>
                        </a:rPr>
                        <a:t>公共交通</a:t>
                      </a:r>
                      <a:endParaRPr dirty="0">
                        <a:solidFill>
                          <a:schemeClr val="tx1"/>
                        </a:solidFill>
                      </a:endParaRPr>
                    </a:p>
                  </a:txBody>
                  <a:tcPr marL="0" marR="0" marT="0" marB="0" anchor="ctr" horzOverflow="overflow"/>
                </a:tc>
                <a:tc hMerge="1">
                  <a:tcPr/>
                </a:tc>
                <a:tc hMerge="1">
                  <a:tcPr/>
                </a:tc>
              </a:tr>
            </a:tbl>
          </a:graphicData>
        </a:graphic>
      </p:graphicFrame>
      <p:sp>
        <p:nvSpPr>
          <p:cNvPr id="131" name="文本框 1"/>
          <p:cNvSpPr txBox="1"/>
          <p:nvPr/>
        </p:nvSpPr>
        <p:spPr>
          <a:xfrm>
            <a:off x="3799731" y="31350"/>
            <a:ext cx="1838198" cy="523220"/>
          </a:xfrm>
          <a:prstGeom prst="rect">
            <a:avLst/>
          </a:prstGeom>
          <a:ln w="12700">
            <a:miter lim="400000"/>
          </a:ln>
        </p:spPr>
        <p:txBody>
          <a:bodyPr wrap="square" lIns="45719" rIns="45719">
            <a:spAutoFit/>
          </a:bodyPr>
          <a:lstStyle/>
          <a:p>
            <a:pPr>
              <a:defRPr sz="16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sz="2800" b="1" dirty="0" err="1">
                <a:solidFill>
                  <a:srgbClr val="716794"/>
                </a:solidFill>
                <a:effectLst>
                  <a:outerShdw blurRad="38100" dist="38100" dir="2700000" algn="tl">
                    <a:srgbClr val="000000">
                      <a:alpha val="43137"/>
                    </a:srgbClr>
                  </a:outerShdw>
                </a:effectLst>
              </a:rPr>
              <a:t>申込方法</a:t>
            </a:r>
            <a:endParaRPr sz="2800" b="1" dirty="0" err="1">
              <a:solidFill>
                <a:srgbClr val="716794"/>
              </a:solidFill>
              <a:effectLst>
                <a:outerShdw blurRad="38100" dist="38100" dir="2700000" algn="tl">
                  <a:srgbClr val="000000">
                    <a:alpha val="43137"/>
                  </a:srgbClr>
                </a:outerShdw>
              </a:effectLst>
            </a:endParaRPr>
          </a:p>
        </p:txBody>
      </p:sp>
      <p:sp>
        <p:nvSpPr>
          <p:cNvPr id="132" name="文本框 99"/>
          <p:cNvSpPr txBox="1"/>
          <p:nvPr/>
        </p:nvSpPr>
        <p:spPr>
          <a:xfrm>
            <a:off x="2027273" y="671679"/>
            <a:ext cx="5848469" cy="645160"/>
          </a:xfrm>
          <a:prstGeom prst="rect">
            <a:avLst/>
          </a:prstGeom>
          <a:ln w="12700">
            <a:miter lim="400000"/>
          </a:ln>
        </p:spPr>
        <p:txBody>
          <a:bodyPr wrap="square" lIns="45719" rIns="45719">
            <a:spAutoFit/>
          </a:bodyPr>
          <a:lstStyle/>
          <a:p>
            <a:pPr algn="just">
              <a:lnSpc>
                <a:spcPct val="120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b="1" dirty="0" err="1">
                <a:solidFill>
                  <a:schemeClr val="tx1"/>
                </a:solidFill>
              </a:rPr>
              <a:t>必要内容をご記入の上、本用紙をPDFにて以下メールアドレスにご返信をお願い申し上げます</a:t>
            </a:r>
            <a:r>
              <a:rPr b="1" dirty="0">
                <a:solidFill>
                  <a:schemeClr val="tx1"/>
                </a:solidFill>
              </a:rPr>
              <a:t>。</a:t>
            </a:r>
            <a:endParaRPr b="1" dirty="0">
              <a:solidFill>
                <a:schemeClr val="tx1"/>
              </a:solidFill>
            </a:endParaRPr>
          </a:p>
          <a:p>
            <a:pPr algn="just">
              <a:lnSpc>
                <a:spcPct val="120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lang="en-US" dirty="0">
                <a:solidFill>
                  <a:schemeClr val="tx1"/>
                </a:solidFill>
              </a:rPr>
              <a:t>   </a:t>
            </a:r>
            <a:r>
              <a:rPr dirty="0" err="1">
                <a:solidFill>
                  <a:schemeClr val="tx1"/>
                </a:solidFill>
              </a:rPr>
              <a:t>事務局：Ms.曹雪飛</a:t>
            </a:r>
            <a:r>
              <a:rPr dirty="0">
                <a:solidFill>
                  <a:schemeClr val="tx1"/>
                </a:solidFill>
              </a:rPr>
              <a:t>　Email：</a:t>
            </a:r>
            <a:r>
              <a:rPr dirty="0">
                <a:solidFill>
                  <a:schemeClr val="tx1"/>
                </a:solidFill>
                <a:hlinkClick r:id="rId2"/>
              </a:rPr>
              <a:t>caoxf@shedpa.cn</a:t>
            </a:r>
            <a:r>
              <a:rPr lang="en-US" dirty="0">
                <a:solidFill>
                  <a:schemeClr val="tx1"/>
                </a:solidFill>
              </a:rPr>
              <a:t> </a:t>
            </a:r>
            <a:r>
              <a:rPr dirty="0">
                <a:solidFill>
                  <a:schemeClr val="tx1"/>
                </a:solidFill>
              </a:rPr>
              <a:t>（</a:t>
            </a:r>
            <a:r>
              <a:rPr dirty="0" err="1">
                <a:solidFill>
                  <a:schemeClr val="tx1"/>
                </a:solidFill>
              </a:rPr>
              <a:t>日本語可</a:t>
            </a:r>
            <a:r>
              <a:rPr dirty="0">
                <a:solidFill>
                  <a:schemeClr val="tx1"/>
                </a:solidFill>
              </a:rPr>
              <a:t>）</a:t>
            </a:r>
            <a:endParaRPr dirty="0">
              <a:solidFill>
                <a:schemeClr val="tx1"/>
              </a:solidFill>
            </a:endParaRPr>
          </a:p>
          <a:p>
            <a:pPr algn="just">
              <a:lnSpc>
                <a:spcPct val="120000"/>
              </a:lnSpc>
              <a:defRPr sz="1000">
                <a:solidFill>
                  <a:srgbClr val="FFFFFF"/>
                </a:solidFill>
                <a:latin typeface="MS PGothic" panose="020B0600070205080204" charset="-128"/>
                <a:ea typeface="MS PGothic" panose="020B0600070205080204" charset="-128"/>
                <a:cs typeface="MS PGothic" panose="020B0600070205080204" charset="-128"/>
                <a:sym typeface="MS PGothic" panose="020B0600070205080204" charset="-128"/>
              </a:defRPr>
            </a:pPr>
            <a:r>
              <a:rPr lang="en-US" dirty="0">
                <a:solidFill>
                  <a:schemeClr val="tx1"/>
                </a:solidFill>
              </a:rPr>
              <a:t>   </a:t>
            </a:r>
            <a:r>
              <a:rPr dirty="0">
                <a:solidFill>
                  <a:schemeClr val="tx1"/>
                </a:solidFill>
              </a:rPr>
              <a:t>WeChat：snow20206666　　TEL:</a:t>
            </a:r>
            <a:r>
              <a:rPr lang="en-US" dirty="0">
                <a:solidFill>
                  <a:schemeClr val="tx1"/>
                </a:solidFill>
              </a:rPr>
              <a:t> </a:t>
            </a:r>
            <a:r>
              <a:rPr dirty="0">
                <a:solidFill>
                  <a:schemeClr val="tx1"/>
                </a:solidFill>
              </a:rPr>
              <a:t>1580</a:t>
            </a:r>
            <a:r>
              <a:rPr lang="en-US" dirty="0">
                <a:solidFill>
                  <a:schemeClr val="tx1"/>
                </a:solidFill>
              </a:rPr>
              <a:t>-</a:t>
            </a:r>
            <a:r>
              <a:rPr dirty="0">
                <a:solidFill>
                  <a:schemeClr val="tx1"/>
                </a:solidFill>
              </a:rPr>
              <a:t>0300-827</a:t>
            </a:r>
            <a:endParaRPr dirty="0">
              <a:solidFill>
                <a:schemeClr val="tx1"/>
              </a:solidFill>
            </a:endParaRPr>
          </a:p>
        </p:txBody>
      </p:sp>
      <p:pic>
        <p:nvPicPr>
          <p:cNvPr id="134" name="wecom-temp-d9134a600596313deb41748bc11d48f0.jpg" descr="wecom-temp-d9134a600596313deb41748bc11d48f0.jpg"/>
          <p:cNvPicPr>
            <a:picLocks noChangeAspect="1"/>
          </p:cNvPicPr>
          <p:nvPr/>
        </p:nvPicPr>
        <p:blipFill>
          <a:blip r:embed="rId3"/>
          <a:stretch>
            <a:fillRect/>
          </a:stretch>
        </p:blipFill>
        <p:spPr>
          <a:xfrm>
            <a:off x="783751" y="1407084"/>
            <a:ext cx="2673929" cy="2257168"/>
          </a:xfrm>
          <a:prstGeom prst="rect">
            <a:avLst/>
          </a:prstGeom>
          <a:ln w="12700">
            <a:miter lim="400000"/>
            <a:headEnd/>
            <a:tailEnd/>
          </a:ln>
        </p:spPr>
      </p:pic>
      <p:sp>
        <p:nvSpPr>
          <p:cNvPr id="2" name="文本框 1"/>
          <p:cNvSpPr txBox="1"/>
          <p:nvPr/>
        </p:nvSpPr>
        <p:spPr>
          <a:xfrm>
            <a:off x="737265" y="3717054"/>
            <a:ext cx="2720279" cy="4247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20000"/>
              </a:lnSpc>
              <a:spcBef>
                <a:spcPts val="0"/>
              </a:spcBef>
              <a:spcAft>
                <a:spcPts val="0"/>
              </a:spcAft>
              <a:buClrTx/>
              <a:buSzTx/>
              <a:buFontTx/>
              <a:buNone/>
            </a:pPr>
            <a:r>
              <a:rPr kumimoji="0" lang="ja-JP"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交通案内：</a:t>
            </a:r>
            <a:r>
              <a:rPr kumimoji="0" lang="en-US" altLang="ja-JP"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49</a:t>
            </a:r>
            <a:r>
              <a:rPr kumimoji="0" lang="ja-JP"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路</a:t>
            </a:r>
            <a:r>
              <a:rPr lang="zh-CN" altLang="en-US" sz="900" dirty="0">
                <a:solidFill>
                  <a:schemeClr val="tx1"/>
                </a:solidFill>
                <a:latin typeface="MS Mincho" panose="02020609040205080304" charset="-128"/>
                <a:ea typeface="MS Mincho" panose="02020609040205080304" charset="-128"/>
                <a:cs typeface="微软雅黑" panose="020B0503020204020204" charset="-122"/>
              </a:rPr>
              <a:t> </a:t>
            </a:r>
            <a:r>
              <a:rPr lang="en-US" altLang="zh-CN" sz="900" dirty="0">
                <a:solidFill>
                  <a:schemeClr val="tx1"/>
                </a:solidFill>
                <a:latin typeface="MS Mincho" panose="02020609040205080304" charset="-128"/>
                <a:ea typeface="MS Mincho" panose="02020609040205080304" charset="-128"/>
                <a:cs typeface="微软雅黑" panose="020B0503020204020204" charset="-122"/>
              </a:rPr>
              <a:t>41</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路　</a:t>
            </a:r>
            <a:r>
              <a:rPr kumimoji="0" lang="ja-JP"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一方</a:t>
            </a:r>
            <a:r>
              <a:rPr kumimoji="0" lang="zh-CN"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城堡</a:t>
            </a:r>
            <a:r>
              <a:rPr kumimoji="0" lang="ja-JP"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駅　徒歩</a:t>
            </a:r>
            <a:r>
              <a:rPr kumimoji="0" lang="en-US" altLang="ja-JP"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1</a:t>
            </a:r>
            <a:r>
              <a:rPr kumimoji="0" lang="ja-JP"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rPr>
              <a:t>分</a:t>
            </a:r>
            <a:endParaRPr kumimoji="0" lang="en-US" altLang="ja-JP"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endParaRPr>
          </a:p>
          <a:p>
            <a:pPr marL="0" marR="0" indent="0" algn="l" defTabSz="914400" rtl="0" fontAlgn="auto" latinLnBrk="0" hangingPunct="0">
              <a:lnSpc>
                <a:spcPct val="120000"/>
              </a:lnSpc>
              <a:spcBef>
                <a:spcPts val="0"/>
              </a:spcBef>
              <a:spcAft>
                <a:spcPts val="0"/>
              </a:spcAft>
              <a:buClrTx/>
              <a:buSzTx/>
              <a:buFontTx/>
              <a:buNone/>
            </a:pPr>
            <a:r>
              <a:rPr lang="en-US" altLang="ja-JP" sz="900" dirty="0">
                <a:solidFill>
                  <a:schemeClr val="tx1"/>
                </a:solidFill>
                <a:latin typeface="MS Mincho" panose="02020609040205080304" charset="-128"/>
                <a:ea typeface="MS Mincho" panose="02020609040205080304" charset="-128"/>
                <a:cs typeface="微软雅黑" panose="020B0503020204020204" charset="-122"/>
              </a:rPr>
              <a:t>          </a:t>
            </a:r>
            <a:r>
              <a:rPr lang="en-US" altLang="zh-CN" sz="900" dirty="0">
                <a:solidFill>
                  <a:schemeClr val="tx1"/>
                </a:solidFill>
                <a:latin typeface="MS Mincho" panose="02020609040205080304" charset="-128"/>
                <a:ea typeface="MS Mincho" panose="02020609040205080304" charset="-128"/>
                <a:cs typeface="微软雅黑" panose="020B0503020204020204" charset="-122"/>
              </a:rPr>
              <a:t>14</a:t>
            </a:r>
            <a:r>
              <a:rPr lang="zh-CN" altLang="en-US" sz="900" dirty="0">
                <a:solidFill>
                  <a:schemeClr val="tx1"/>
                </a:solidFill>
                <a:latin typeface="MS Mincho" panose="02020609040205080304" charset="-128"/>
                <a:ea typeface="MS Mincho" panose="02020609040205080304" charset="-128"/>
                <a:cs typeface="微软雅黑" panose="020B0503020204020204" charset="-122"/>
              </a:rPr>
              <a:t>路 </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　大連市</a:t>
            </a:r>
            <a:r>
              <a:rPr lang="zh-CN" altLang="en-US" sz="900" dirty="0">
                <a:solidFill>
                  <a:schemeClr val="tx1"/>
                </a:solidFill>
                <a:latin typeface="MS Mincho" panose="02020609040205080304" charset="-128"/>
                <a:ea typeface="MS Mincho" panose="02020609040205080304" charset="-128"/>
                <a:cs typeface="微软雅黑" panose="020B0503020204020204" charset="-122"/>
              </a:rPr>
              <a:t>游泳</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館駅　徒歩</a:t>
            </a:r>
            <a:r>
              <a:rPr lang="en-US" altLang="ja-JP" sz="900" dirty="0">
                <a:solidFill>
                  <a:schemeClr val="tx1"/>
                </a:solidFill>
                <a:latin typeface="MS Mincho" panose="02020609040205080304" charset="-128"/>
                <a:ea typeface="MS Mincho" panose="02020609040205080304" charset="-128"/>
                <a:cs typeface="微软雅黑" panose="020B0503020204020204" charset="-122"/>
              </a:rPr>
              <a:t>8</a:t>
            </a:r>
            <a:r>
              <a:rPr lang="ja-JP" altLang="en-US" sz="900" dirty="0">
                <a:solidFill>
                  <a:schemeClr val="tx1"/>
                </a:solidFill>
                <a:latin typeface="MS Mincho" panose="02020609040205080304" charset="-128"/>
                <a:ea typeface="MS Mincho" panose="02020609040205080304" charset="-128"/>
                <a:cs typeface="微软雅黑" panose="020B0503020204020204" charset="-122"/>
              </a:rPr>
              <a:t>分　</a:t>
            </a:r>
            <a:endParaRPr kumimoji="0" lang="zh-CN" altLang="en-US" sz="900" b="0" i="0" u="none" strike="noStrike" cap="none" spc="0" normalizeH="0" baseline="0" dirty="0">
              <a:ln>
                <a:noFill/>
              </a:ln>
              <a:solidFill>
                <a:schemeClr val="tx1"/>
              </a:solidFill>
              <a:effectLst/>
              <a:uFillTx/>
              <a:latin typeface="MS Mincho" panose="02020609040205080304" charset="-128"/>
              <a:ea typeface="MS Mincho" panose="02020609040205080304" charset="-128"/>
              <a:cs typeface="微软雅黑" panose="020B0503020204020204" charset="-122"/>
              <a:sym typeface="Arial" panose="020B0604020202020204"/>
            </a:endParaRPr>
          </a:p>
        </p:txBody>
      </p:sp>
      <p:pic>
        <p:nvPicPr>
          <p:cNvPr id="9" name="剪影.png" descr="剪影.png"/>
          <p:cNvPicPr>
            <a:picLocks noChangeAspect="1"/>
          </p:cNvPicPr>
          <p:nvPr/>
        </p:nvPicPr>
        <p:blipFill>
          <a:blip r:embed="rId4"/>
          <a:stretch>
            <a:fillRect/>
          </a:stretch>
        </p:blipFill>
        <p:spPr>
          <a:xfrm>
            <a:off x="1013679" y="4232029"/>
            <a:ext cx="7519950" cy="1037846"/>
          </a:xfrm>
          <a:prstGeom prst="rect">
            <a:avLst/>
          </a:prstGeom>
          <a:ln w="12700">
            <a:miter lim="400000"/>
            <a:headEnd/>
            <a:tailEnd/>
          </a:ln>
        </p:spPr>
      </p:pic>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indefinite" fill="hold"/>
                                        <p:tgtEl>
                                          <p:spTgt spid="132"/>
                                        </p:tgtEl>
                                        <p:attrNameLst>
                                          <p:attrName>style.visibility</p:attrName>
                                        </p:attrNameLst>
                                      </p:cBhvr>
                                      <p:to>
                                        <p:strVal val="visible"/>
                                      </p:to>
                                    </p:set>
                                    <p:animEffect transition="in" filter="fade">
                                      <p:cBhvr>
                                        <p:cTn id="7" dur="1500"/>
                                        <p:tgtEl>
                                          <p:spTgt spid="13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2" nodeType="clickEffect">
                                  <p:stCondLst>
                                    <p:cond delay="0"/>
                                  </p:stCondLst>
                                  <p:childTnLst>
                                    <p:set>
                                      <p:cBhvr>
                                        <p:cTn id="11" dur="indefinite" fill="hold"/>
                                        <p:tgtEl>
                                          <p:spTgt spid="130"/>
                                        </p:tgtEl>
                                        <p:attrNameLst>
                                          <p:attrName>style.visibility</p:attrName>
                                        </p:attrNameLst>
                                      </p:cBhvr>
                                      <p:to>
                                        <p:strVal val="visible"/>
                                      </p:to>
                                    </p:set>
                                    <p:animEffect transition="in" filter="dissolve">
                                      <p:cBhvr>
                                        <p:cTn id="12" dur="1500"/>
                                        <p:tgtEl>
                                          <p:spTgt spid="13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3" nodeType="clickEffect">
                                  <p:stCondLst>
                                    <p:cond delay="0"/>
                                  </p:stCondLst>
                                  <p:childTnLst>
                                    <p:set>
                                      <p:cBhvr>
                                        <p:cTn id="16" dur="indefinite" fill="hold"/>
                                        <p:tgtEl>
                                          <p:spTgt spid="134"/>
                                        </p:tgtEl>
                                        <p:attrNameLst>
                                          <p:attrName>style.visibility</p:attrName>
                                        </p:attrNameLst>
                                      </p:cBhvr>
                                      <p:to>
                                        <p:strVal val="visible"/>
                                      </p:to>
                                    </p:set>
                                    <p:animEffect transition="in" filter="dissolve">
                                      <p:cBhvr>
                                        <p:cTn id="17" dur="1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 grpId="2" animBg="1" advAuto="0"/>
      <p:bldP spid="132" grpId="1" animBg="1" advAuto="0"/>
      <p:bldP spid="134" grpId="3" bldLvl="0" animBg="1" advAuto="0"/>
    </p:bldLst>
  </p:timing>
</p:sld>
</file>

<file path=ppt/tags/tag1.xml><?xml version="1.0" encoding="utf-8"?>
<p:tagLst xmlns:p="http://schemas.openxmlformats.org/presentationml/2006/main">
  <p:tag name="KSO_WM_UNIT_TABLE_BEAUTIFY" val="smartTable{404d32dc-e050-43b4-9e8a-b5fac9784dff}"/>
</p:tagLst>
</file>

<file path=ppt/theme/theme1.xml><?xml version="1.0" encoding="utf-8"?>
<a:theme xmlns:a="http://schemas.openxmlformats.org/drawingml/2006/main" name="Office 主题​​">
  <a:themeElements>
    <a:clrScheme name="Office 主题​​">
      <a:dk1>
        <a:srgbClr val="000000"/>
      </a:dk1>
      <a:lt1>
        <a:srgbClr val="FFFFFF"/>
      </a:lt1>
      <a:dk2>
        <a:srgbClr val="A7A7A7"/>
      </a:dk2>
      <a:lt2>
        <a:srgbClr val="535353"/>
      </a:lt2>
      <a:accent1>
        <a:srgbClr val="6096E6"/>
      </a:accent1>
      <a:accent2>
        <a:srgbClr val="58B6E5"/>
      </a:accent2>
      <a:accent3>
        <a:srgbClr val="56CA95"/>
      </a:accent3>
      <a:accent4>
        <a:srgbClr val="FFBA55"/>
      </a:accent4>
      <a:accent5>
        <a:srgbClr val="F18870"/>
      </a:accent5>
      <a:accent6>
        <a:srgbClr val="EC5F74"/>
      </a:accent6>
      <a:hlink>
        <a:srgbClr val="0000FF"/>
      </a:hlink>
      <a:folHlink>
        <a:srgbClr val="FF00FF"/>
      </a:folHlink>
    </a:clrScheme>
    <a:fontScheme name="Office 主题​​">
      <a:majorFont>
        <a:latin typeface="Calibri"/>
        <a:ea typeface="Calibri"/>
        <a:cs typeface="Calibri"/>
      </a:majorFont>
      <a:minorFont>
        <a:latin typeface="Helvetica"/>
        <a:ea typeface="Helvetica"/>
        <a:cs typeface="Helvetica"/>
      </a:minorFont>
    </a:fontScheme>
    <a:fmtScheme name="Office 主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rgbClr val="000000"/>
      </a:dk1>
      <a:lt1>
        <a:srgbClr val="FFFFFF"/>
      </a:lt1>
      <a:dk2>
        <a:srgbClr val="A7A7A7"/>
      </a:dk2>
      <a:lt2>
        <a:srgbClr val="535353"/>
      </a:lt2>
      <a:accent1>
        <a:srgbClr val="6096E6"/>
      </a:accent1>
      <a:accent2>
        <a:srgbClr val="58B6E5"/>
      </a:accent2>
      <a:accent3>
        <a:srgbClr val="56CA95"/>
      </a:accent3>
      <a:accent4>
        <a:srgbClr val="FFBA55"/>
      </a:accent4>
      <a:accent5>
        <a:srgbClr val="F18870"/>
      </a:accent5>
      <a:accent6>
        <a:srgbClr val="EC5F74"/>
      </a:accent6>
      <a:hlink>
        <a:srgbClr val="0000FF"/>
      </a:hlink>
      <a:folHlink>
        <a:srgbClr val="FF00FF"/>
      </a:folHlink>
    </a:clrScheme>
    <a:fontScheme name="Office 主题​​">
      <a:majorFont>
        <a:latin typeface="Calibri"/>
        <a:ea typeface="Calibri"/>
        <a:cs typeface="Calibri"/>
      </a:majorFont>
      <a:minorFont>
        <a:latin typeface="Helvetica"/>
        <a:ea typeface="Helvetica"/>
        <a:cs typeface="Helvetica"/>
      </a:minorFont>
    </a:fontScheme>
    <a:fmtScheme name="Office 主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latin typeface="Arial" panose="020B0604020202020204"/>
            <a:ea typeface="Arial" panose="020B0604020202020204"/>
            <a:cs typeface="Arial" panose="020B0604020202020204"/>
            <a:sym typeface="Arial" panose="020B06040202020202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1340</Words>
  <Application>WPS 演示</Application>
  <PresentationFormat>全屏显示(16:9)</PresentationFormat>
  <Paragraphs>117</Paragraphs>
  <Slides>2</Slides>
  <Notes>2</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vt:i4>
      </vt:variant>
    </vt:vector>
  </HeadingPairs>
  <TitlesOfParts>
    <vt:vector size="16" baseType="lpstr">
      <vt:lpstr>Arial</vt:lpstr>
      <vt:lpstr>宋体</vt:lpstr>
      <vt:lpstr>Wingdings</vt:lpstr>
      <vt:lpstr>Arial</vt:lpstr>
      <vt:lpstr>Calibri</vt:lpstr>
      <vt:lpstr>Book Antiqua</vt:lpstr>
      <vt:lpstr>Times New Roman</vt:lpstr>
      <vt:lpstr>楷体</vt:lpstr>
      <vt:lpstr>方正榜书行简体</vt:lpstr>
      <vt:lpstr>MS Mincho</vt:lpstr>
      <vt:lpstr>MS PGothic</vt:lpstr>
      <vt:lpstr>微软雅黑</vt:lpstr>
      <vt:lpstr>Arial Unicode MS</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Snow2020</dc:creator>
  <cp:lastModifiedBy>曹雪飞</cp:lastModifiedBy>
  <cp:revision>27</cp:revision>
  <dcterms:created xsi:type="dcterms:W3CDTF">2021-07-11T03:37:00Z</dcterms:created>
  <dcterms:modified xsi:type="dcterms:W3CDTF">2021-07-14T01:07:44Z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2052-11.1.0.8976</vt:lpwstr>
  </property>
</Properties>
</file>